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1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42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27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46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378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47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46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71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656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61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58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11FFF-825B-4130-9F74-E4F3B5ACCF77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8C93-962E-4D9C-852D-9E61669BA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379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&#1086;&#1090;&#1074;&#1077;&#1090;&#1099;.pptx#-1,5,&#1055;&#1088;&#1077;&#1079;&#1077;&#1085;&#1090;&#1072;&#1094;&#1080;&#1103; PowerPoin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hlinkClick r:id="rId2" action="ppaction://hlinkpres?slideindex=5&amp;slidetitle=Презентация PowerPoint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2768" y="1526145"/>
            <a:ext cx="5501390" cy="3405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2777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</cp:lastModifiedBy>
  <cp:revision>4</cp:revision>
  <dcterms:created xsi:type="dcterms:W3CDTF">2016-01-28T13:55:40Z</dcterms:created>
  <dcterms:modified xsi:type="dcterms:W3CDTF">2016-01-29T17:42:44Z</dcterms:modified>
</cp:coreProperties>
</file>