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15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15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15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03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4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28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10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10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0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96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E4DFD-665E-48CB-8C20-AE697BD813EB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4CD37-F3E6-497E-BEBA-3FDEC8ECDD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88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&#1086;&#1090;&#1074;&#1077;&#1090;&#1099;.pptx#-1,4,&#1055;&#1088;&#1077;&#1079;&#1077;&#1085;&#1090;&#1072;&#1094;&#1080;&#1103; PowerPoin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hlinkClick r:id="rId2" action="ppaction://hlinkpres?slideindex=4&amp;slidetitle=Презентация PowerPoint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285" y="2239631"/>
            <a:ext cx="4666541" cy="2133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0619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3</cp:revision>
  <dcterms:created xsi:type="dcterms:W3CDTF">2016-01-28T13:51:36Z</dcterms:created>
  <dcterms:modified xsi:type="dcterms:W3CDTF">2016-01-29T17:42:33Z</dcterms:modified>
</cp:coreProperties>
</file>