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D63-610D-412D-ACA7-69D2B30BAB43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8149-BFC3-4C7D-BA57-BE4D87783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405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D63-610D-412D-ACA7-69D2B30BAB43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8149-BFC3-4C7D-BA57-BE4D87783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380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D63-610D-412D-ACA7-69D2B30BAB43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8149-BFC3-4C7D-BA57-BE4D87783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674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D63-610D-412D-ACA7-69D2B30BAB43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8149-BFC3-4C7D-BA57-BE4D87783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735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D63-610D-412D-ACA7-69D2B30BAB43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8149-BFC3-4C7D-BA57-BE4D87783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794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D63-610D-412D-ACA7-69D2B30BAB43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8149-BFC3-4C7D-BA57-BE4D87783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829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D63-610D-412D-ACA7-69D2B30BAB43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8149-BFC3-4C7D-BA57-BE4D87783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376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D63-610D-412D-ACA7-69D2B30BAB43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8149-BFC3-4C7D-BA57-BE4D87783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484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D63-610D-412D-ACA7-69D2B30BAB43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8149-BFC3-4C7D-BA57-BE4D87783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399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D63-610D-412D-ACA7-69D2B30BAB43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8149-BFC3-4C7D-BA57-BE4D87783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25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D63-610D-412D-ACA7-69D2B30BAB43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8149-BFC3-4C7D-BA57-BE4D87783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800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39D63-610D-412D-ACA7-69D2B30BAB43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D8149-BFC3-4C7D-BA57-BE4D87783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411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&#1086;&#1090;&#1074;&#1077;&#1090;&#1099;.pptx#-1,3,&#1055;&#1088;&#1077;&#1079;&#1077;&#1085;&#1090;&#1072;&#1094;&#1080;&#1103; PowerPoint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hlinkClick r:id="rId2" action="ppaction://hlinkpres?slideindex=3&amp;slidetitle=Презентация PowerPoint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258" y="2065810"/>
            <a:ext cx="6984226" cy="1786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062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Марина</cp:lastModifiedBy>
  <cp:revision>3</cp:revision>
  <dcterms:created xsi:type="dcterms:W3CDTF">2016-01-28T13:50:46Z</dcterms:created>
  <dcterms:modified xsi:type="dcterms:W3CDTF">2016-01-29T17:42:08Z</dcterms:modified>
</cp:coreProperties>
</file>