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65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99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09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73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442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20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96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37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14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66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985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219D4-9760-4550-9122-DDE50CC07A60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4217F-C120-45AD-A03D-FE370CC0C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21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&#1086;&#1090;&#1074;&#1077;&#1090;&#1099;.pptx#-1,2,&#1055;&#1088;&#1077;&#1079;&#1077;&#1085;&#1090;&#1072;&#1094;&#1080;&#1103; PowerPoin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3">
            <a:hlinkClick r:id="rId2" action="ppaction://hlinkpres?slideindex=2&amp;slidetitle=Презентация PowerPoint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583" y="1851922"/>
            <a:ext cx="5247771" cy="281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8598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4</cp:revision>
  <dcterms:created xsi:type="dcterms:W3CDTF">2016-01-28T13:50:09Z</dcterms:created>
  <dcterms:modified xsi:type="dcterms:W3CDTF">2016-01-29T17:41:08Z</dcterms:modified>
</cp:coreProperties>
</file>