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51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08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53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57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63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72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60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67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25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1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14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D538-B95F-4D3B-AD82-674F943A1DCE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441BC-35EE-43FE-8D2F-4F8F01E90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8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&#1086;&#1090;&#1074;&#1077;&#1090;&#1099;.pptx#-1,1,&#1055;&#1088;&#1077;&#1079;&#1077;&#1085;&#1090;&#1072;&#1094;&#1080;&#1103; PowerPoi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pres?slideindex=1&amp;slidetitle=Презентация PowerPoint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866" y="1522227"/>
            <a:ext cx="3397255" cy="324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944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7</cp:revision>
  <dcterms:created xsi:type="dcterms:W3CDTF">2016-01-28T13:48:26Z</dcterms:created>
  <dcterms:modified xsi:type="dcterms:W3CDTF">2016-01-29T17:40:51Z</dcterms:modified>
</cp:coreProperties>
</file>