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12C6A5-3A9F-4A03-B2B1-50E5E47113BD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3B05BF-9A5A-432C-8DAC-A33E2F134FF3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386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C6A5-3A9F-4A03-B2B1-50E5E47113BD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05BF-9A5A-432C-8DAC-A33E2F134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414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C6A5-3A9F-4A03-B2B1-50E5E47113BD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05BF-9A5A-432C-8DAC-A33E2F134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35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C6A5-3A9F-4A03-B2B1-50E5E47113BD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05BF-9A5A-432C-8DAC-A33E2F134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48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C6A5-3A9F-4A03-B2B1-50E5E47113BD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05BF-9A5A-432C-8DAC-A33E2F134FF3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935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C6A5-3A9F-4A03-B2B1-50E5E47113BD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05BF-9A5A-432C-8DAC-A33E2F134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7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C6A5-3A9F-4A03-B2B1-50E5E47113BD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05BF-9A5A-432C-8DAC-A33E2F134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01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C6A5-3A9F-4A03-B2B1-50E5E47113BD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05BF-9A5A-432C-8DAC-A33E2F134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929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C6A5-3A9F-4A03-B2B1-50E5E47113BD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05BF-9A5A-432C-8DAC-A33E2F134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543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C6A5-3A9F-4A03-B2B1-50E5E47113BD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05BF-9A5A-432C-8DAC-A33E2F134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93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C6A5-3A9F-4A03-B2B1-50E5E47113BD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05BF-9A5A-432C-8DAC-A33E2F134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46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612C6A5-3A9F-4A03-B2B1-50E5E47113BD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03B05BF-9A5A-432C-8DAC-A33E2F134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97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7CED4-B37F-4881-B463-ED7B74FE0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6753" y="214704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Примеры креативных уроков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83C9A5-7AF5-4FCF-98A2-F2BC46095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0188" y="491285"/>
            <a:ext cx="9144000" cy="1655762"/>
          </a:xfrm>
        </p:spPr>
        <p:txBody>
          <a:bodyPr/>
          <a:lstStyle/>
          <a:p>
            <a:r>
              <a:rPr lang="ru-RU" dirty="0"/>
              <a:t>«Как это делаю я CLIL в действии, или «Как превратить сложные темы в приключение для младших школьников».</a:t>
            </a:r>
          </a:p>
        </p:txBody>
      </p:sp>
    </p:spTree>
    <p:extLst>
      <p:ext uri="{BB962C8B-B14F-4D97-AF65-F5344CB8AC3E}">
        <p14:creationId xmlns:p14="http://schemas.microsoft.com/office/powerpoint/2010/main" val="2032067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6B5BB5-A91B-4A2C-9504-D98FC876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88776"/>
            <a:ext cx="3491753" cy="3424518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Тема: </a:t>
            </a:r>
            <a:r>
              <a:rPr lang="ru-RU" dirty="0" err="1"/>
              <a:t>Animals</a:t>
            </a:r>
            <a:r>
              <a:rPr lang="ru-RU" dirty="0"/>
              <a:t> and </a:t>
            </a:r>
            <a:r>
              <a:rPr lang="ru-RU" dirty="0" err="1"/>
              <a:t>their</a:t>
            </a:r>
            <a:r>
              <a:rPr lang="ru-RU" dirty="0"/>
              <a:t> </a:t>
            </a:r>
            <a:r>
              <a:rPr lang="ru-RU" dirty="0" err="1"/>
              <a:t>habitats</a:t>
            </a:r>
            <a:endParaRPr lang="ru-RU" dirty="0"/>
          </a:p>
          <a:p>
            <a:r>
              <a:rPr lang="ru-RU" b="1" dirty="0"/>
              <a:t>Вопрос: </a:t>
            </a:r>
            <a:r>
              <a:rPr lang="ru-RU" dirty="0"/>
              <a:t>Почему львы не живут на Северном полюсе?</a:t>
            </a:r>
          </a:p>
          <a:p>
            <a:r>
              <a:rPr lang="ru-RU" b="1" dirty="0"/>
              <a:t>Задание: </a:t>
            </a:r>
            <a:r>
              <a:rPr lang="ru-RU" dirty="0"/>
              <a:t>дети вытягивают животное и создают для него улучшенное место обитания.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7F5F49-FB9F-4A4A-9C2B-D8DE76BCA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596" y="439271"/>
            <a:ext cx="4301938" cy="573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11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6B5BB5-A91B-4A2C-9504-D98FC876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88776"/>
            <a:ext cx="3491753" cy="3424518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Тема: </a:t>
            </a:r>
            <a:r>
              <a:rPr lang="ru-RU" dirty="0" err="1"/>
              <a:t>How</a:t>
            </a:r>
            <a:r>
              <a:rPr lang="ru-RU" dirty="0"/>
              <a:t> </a:t>
            </a:r>
            <a:r>
              <a:rPr lang="ru-RU" dirty="0" err="1"/>
              <a:t>do</a:t>
            </a:r>
            <a:r>
              <a:rPr lang="ru-RU" dirty="0"/>
              <a:t> </a:t>
            </a:r>
            <a:r>
              <a:rPr lang="ru-RU" dirty="0" err="1"/>
              <a:t>ferns</a:t>
            </a:r>
            <a:r>
              <a:rPr lang="ru-RU" dirty="0"/>
              <a:t> </a:t>
            </a:r>
            <a:r>
              <a:rPr lang="ru-RU" dirty="0" err="1"/>
              <a:t>reproduce</a:t>
            </a:r>
            <a:r>
              <a:rPr lang="ru-RU" dirty="0"/>
              <a:t>? (Как размножаются мхи?)</a:t>
            </a:r>
          </a:p>
          <a:p>
            <a:r>
              <a:rPr lang="ru-RU" b="1" dirty="0"/>
              <a:t>Вопрос: </a:t>
            </a:r>
            <a:r>
              <a:rPr lang="ru-RU" dirty="0" err="1"/>
              <a:t>Папортники</a:t>
            </a:r>
            <a:r>
              <a:rPr lang="ru-RU" dirty="0"/>
              <a:t> дают плоды, как, например, яблони? Может, они откладывают яйца?</a:t>
            </a:r>
          </a:p>
          <a:p>
            <a:r>
              <a:rPr lang="ru-RU" b="1" dirty="0"/>
              <a:t>Задание: </a:t>
            </a:r>
            <a:r>
              <a:rPr lang="ru-RU" dirty="0"/>
              <a:t>сделать модель папоротник со спорами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12E0D1-931E-4EBE-AC62-5EBB6084A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56" y="914400"/>
            <a:ext cx="3765176" cy="502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94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6B5BB5-A91B-4A2C-9504-D98FC876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88776"/>
            <a:ext cx="3491753" cy="3424518"/>
          </a:xfrm>
        </p:spPr>
        <p:txBody>
          <a:bodyPr>
            <a:normAutofit/>
          </a:bodyPr>
          <a:lstStyle/>
          <a:p>
            <a:r>
              <a:rPr lang="ru-RU" b="1" dirty="0"/>
              <a:t>Тема: </a:t>
            </a:r>
            <a:r>
              <a:rPr lang="ru-RU" dirty="0" err="1"/>
              <a:t>Change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state</a:t>
            </a:r>
            <a:r>
              <a:rPr lang="ru-RU" dirty="0"/>
              <a:t> (3 состояния вещества)</a:t>
            </a:r>
          </a:p>
          <a:p>
            <a:r>
              <a:rPr lang="ru-RU" b="1" dirty="0"/>
              <a:t>Вопрос: </a:t>
            </a:r>
            <a:r>
              <a:rPr lang="ru-RU" dirty="0"/>
              <a:t>Почему от горячей воды идёт пар?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CD4BF1-577A-48C8-83EA-89C9DF0F7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32" y="717177"/>
            <a:ext cx="3771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15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6B5BB5-A91B-4A2C-9504-D98FC876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3482787" cy="3455894"/>
          </a:xfrm>
        </p:spPr>
        <p:txBody>
          <a:bodyPr>
            <a:normAutofit/>
          </a:bodyPr>
          <a:lstStyle/>
          <a:p>
            <a:r>
              <a:rPr lang="ru-RU" sz="2400" b="1" dirty="0"/>
              <a:t>Тема</a:t>
            </a:r>
            <a:r>
              <a:rPr lang="ru-RU" sz="2400" dirty="0"/>
              <a:t> "</a:t>
            </a:r>
            <a:r>
              <a:rPr lang="ru-RU" sz="2400" dirty="0" err="1"/>
              <a:t>Parts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a </a:t>
            </a:r>
            <a:r>
              <a:rPr lang="ru-RU" sz="2400" dirty="0" err="1"/>
              <a:t>plant</a:t>
            </a:r>
            <a:r>
              <a:rPr lang="ru-RU" sz="2400" dirty="0"/>
              <a:t>" ("Части растения")</a:t>
            </a:r>
          </a:p>
          <a:p>
            <a:r>
              <a:rPr lang="ru-RU" sz="2400" b="1" dirty="0"/>
              <a:t>Вопрос: </a:t>
            </a:r>
            <a:r>
              <a:rPr lang="ru-RU" sz="2400" dirty="0" err="1"/>
              <a:t>How</a:t>
            </a:r>
            <a:r>
              <a:rPr lang="ru-RU" sz="2400" dirty="0"/>
              <a:t> </a:t>
            </a:r>
            <a:r>
              <a:rPr lang="ru-RU" sz="2400" dirty="0" err="1"/>
              <a:t>does</a:t>
            </a:r>
            <a:r>
              <a:rPr lang="ru-RU" sz="2400" dirty="0"/>
              <a:t> </a:t>
            </a:r>
            <a:r>
              <a:rPr lang="ru-RU" sz="2400" dirty="0" err="1"/>
              <a:t>plant</a:t>
            </a:r>
            <a:r>
              <a:rPr lang="ru-RU" sz="2400" dirty="0"/>
              <a:t> </a:t>
            </a:r>
            <a:r>
              <a:rPr lang="ru-RU" sz="2400" dirty="0" err="1"/>
              <a:t>makes</a:t>
            </a:r>
            <a:r>
              <a:rPr lang="ru-RU" sz="2400" dirty="0"/>
              <a:t> </a:t>
            </a:r>
            <a:r>
              <a:rPr lang="ru-RU" sz="2400" dirty="0" err="1"/>
              <a:t>it</a:t>
            </a:r>
            <a:r>
              <a:rPr lang="ru-RU" sz="2400" dirty="0"/>
              <a:t> </a:t>
            </a:r>
            <a:r>
              <a:rPr lang="ru-RU" sz="2400" dirty="0" err="1"/>
              <a:t>food</a:t>
            </a:r>
            <a:r>
              <a:rPr lang="ru-RU" sz="2400" dirty="0"/>
              <a:t>?  Где есть "кухня" растения? Как растение питается зимой?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123A63-54A5-45B1-9B16-928D2BCF0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847" y="573741"/>
            <a:ext cx="2821640" cy="37621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0FEAF0-52E0-4EB3-911C-108DD9318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9" y="2483225"/>
            <a:ext cx="2723029" cy="36307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C5776F-BD42-4841-802F-0C2BBAE2C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40" y="573741"/>
            <a:ext cx="2507878" cy="334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34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6B5BB5-A91B-4A2C-9504-D98FC876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3482787" cy="3455894"/>
          </a:xfrm>
        </p:spPr>
        <p:txBody>
          <a:bodyPr>
            <a:normAutofit/>
          </a:bodyPr>
          <a:lstStyle/>
          <a:p>
            <a:r>
              <a:rPr lang="ru-RU" b="1" dirty="0"/>
              <a:t>Тема: </a:t>
            </a:r>
            <a:r>
              <a:rPr lang="ru-RU" dirty="0"/>
              <a:t>"</a:t>
            </a:r>
            <a:r>
              <a:rPr lang="ru-RU" dirty="0" err="1"/>
              <a:t>Bones</a:t>
            </a:r>
            <a:r>
              <a:rPr lang="ru-RU" dirty="0"/>
              <a:t>, </a:t>
            </a:r>
            <a:r>
              <a:rPr lang="ru-RU" dirty="0" err="1"/>
              <a:t>joints</a:t>
            </a:r>
            <a:r>
              <a:rPr lang="ru-RU" dirty="0"/>
              <a:t> and </a:t>
            </a:r>
            <a:r>
              <a:rPr lang="ru-RU" dirty="0" err="1"/>
              <a:t>muscles</a:t>
            </a:r>
            <a:r>
              <a:rPr lang="ru-RU" dirty="0"/>
              <a:t>" ("Кости, суставы и мышцы")</a:t>
            </a:r>
          </a:p>
          <a:p>
            <a:r>
              <a:rPr lang="ru-RU" b="1" dirty="0"/>
              <a:t>Вопрос: </a:t>
            </a:r>
            <a:r>
              <a:rPr lang="ru-RU" dirty="0"/>
              <a:t>What </a:t>
            </a:r>
            <a:r>
              <a:rPr lang="ru-RU" dirty="0" err="1"/>
              <a:t>if</a:t>
            </a:r>
            <a:r>
              <a:rPr lang="ru-RU" dirty="0"/>
              <a:t> </a:t>
            </a:r>
            <a:r>
              <a:rPr lang="ru-RU" dirty="0" err="1"/>
              <a:t>we</a:t>
            </a:r>
            <a:r>
              <a:rPr lang="ru-RU" dirty="0"/>
              <a:t> </a:t>
            </a:r>
            <a:r>
              <a:rPr lang="ru-RU" dirty="0" err="1"/>
              <a:t>didn't</a:t>
            </a:r>
            <a:r>
              <a:rPr lang="ru-RU" dirty="0"/>
              <a:t> </a:t>
            </a:r>
            <a:r>
              <a:rPr lang="ru-RU" dirty="0" err="1"/>
              <a:t>have</a:t>
            </a:r>
            <a:r>
              <a:rPr lang="ru-RU" dirty="0"/>
              <a:t> a </a:t>
            </a:r>
            <a:r>
              <a:rPr lang="ru-RU" dirty="0" err="1"/>
              <a:t>skeleton</a:t>
            </a:r>
            <a:r>
              <a:rPr lang="ru-RU" dirty="0"/>
              <a:t>? Что бы было, если бы у нас не было костей?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A79FE9-8ED1-46A6-BDA6-9B29067A3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30" y="2079812"/>
            <a:ext cx="3118597" cy="4158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0A9333-3069-4D9A-8F96-AA462969A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047" y="430307"/>
            <a:ext cx="4398682" cy="329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73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6B5BB5-A91B-4A2C-9504-D98FC876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3482787" cy="345589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Тема: </a:t>
            </a:r>
            <a:r>
              <a:rPr lang="ru-RU" dirty="0"/>
              <a:t>"</a:t>
            </a:r>
            <a:r>
              <a:rPr lang="ru-RU" dirty="0" err="1"/>
              <a:t>Magic</a:t>
            </a:r>
            <a:r>
              <a:rPr lang="ru-RU" dirty="0"/>
              <a:t> </a:t>
            </a:r>
            <a:r>
              <a:rPr lang="ru-RU" dirty="0" err="1"/>
              <a:t>Milk</a:t>
            </a:r>
            <a:r>
              <a:rPr lang="ru-RU" dirty="0"/>
              <a:t>" ("Волшебное молоко"). Жир и вода - враги, но молекула мыла может подружить кого угодно!</a:t>
            </a:r>
          </a:p>
          <a:p>
            <a:r>
              <a:rPr lang="ru-RU" b="1" dirty="0"/>
              <a:t>Вопрос: </a:t>
            </a:r>
            <a:r>
              <a:rPr lang="ru-RU" dirty="0"/>
              <a:t>Можем ли мы отмыть сковородку только водой? Что делает мыло (молекула воды содержит две части - гидрофильную и гидрофобную)</a:t>
            </a:r>
          </a:p>
          <a:p>
            <a:r>
              <a:rPr lang="ru-RU" b="1" dirty="0"/>
              <a:t>Эксперимент: </a:t>
            </a:r>
            <a:r>
              <a:rPr lang="ru-RU" dirty="0"/>
              <a:t>в молоко капаем краситель как маркёр химической реакции, ватной палочкой добавляем в молоко моющее средство - получается химическая реакция сцепления.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F71739-484D-4DA6-86D8-F596299CF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373" y="451223"/>
            <a:ext cx="2930338" cy="39071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F24279-3B18-4875-A5C5-016F8A834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628" y="2837330"/>
            <a:ext cx="2591921" cy="34558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A36D80-3910-4D20-9987-36E2A4D9C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723" y="564775"/>
            <a:ext cx="2591921" cy="34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61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6B5BB5-A91B-4A2C-9504-D98FC876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3482787" cy="345589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Тема: </a:t>
            </a:r>
            <a:r>
              <a:rPr lang="ru-RU" dirty="0"/>
              <a:t>"Make a </a:t>
            </a:r>
            <a:r>
              <a:rPr lang="ru-RU" dirty="0" err="1"/>
              <a:t>super</a:t>
            </a:r>
            <a:r>
              <a:rPr lang="ru-RU" dirty="0"/>
              <a:t> </a:t>
            </a:r>
            <a:r>
              <a:rPr lang="ru-RU" dirty="0" err="1"/>
              <a:t>animal</a:t>
            </a:r>
            <a:r>
              <a:rPr lang="ru-RU" dirty="0"/>
              <a:t>" (Создай супер-животное!")</a:t>
            </a:r>
          </a:p>
          <a:p>
            <a:r>
              <a:rPr lang="ru-RU" b="1" dirty="0"/>
              <a:t>Вопрос: </a:t>
            </a:r>
            <a:r>
              <a:rPr lang="ru-RU" dirty="0"/>
              <a:t>What </a:t>
            </a:r>
            <a:r>
              <a:rPr lang="ru-RU" dirty="0" err="1"/>
              <a:t>if</a:t>
            </a:r>
            <a:r>
              <a:rPr lang="ru-RU" dirty="0"/>
              <a:t> </a:t>
            </a:r>
            <a:r>
              <a:rPr lang="ru-RU" dirty="0" err="1"/>
              <a:t>crocodiles</a:t>
            </a:r>
            <a:r>
              <a:rPr lang="ru-RU" dirty="0"/>
              <a:t> </a:t>
            </a:r>
            <a:r>
              <a:rPr lang="ru-RU" dirty="0" err="1"/>
              <a:t>could</a:t>
            </a:r>
            <a:r>
              <a:rPr lang="ru-RU" dirty="0"/>
              <a:t> </a:t>
            </a:r>
            <a:r>
              <a:rPr lang="ru-RU" dirty="0" err="1"/>
              <a:t>fly</a:t>
            </a:r>
            <a:r>
              <a:rPr lang="ru-RU" dirty="0"/>
              <a:t>? </a:t>
            </a:r>
          </a:p>
          <a:p>
            <a:r>
              <a:rPr lang="ru-RU" b="1" dirty="0"/>
              <a:t>Задание: </a:t>
            </a:r>
            <a:r>
              <a:rPr lang="ru-RU" dirty="0"/>
              <a:t>создать животное с разными признаками других животных (позвоночная прямоходящая медуза, водоплавающая мышь, летающая акула). Объяснить, как меняет наличие этих качеств жизнь животных.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39D7FC-F14F-448B-BE7B-1D14ECEC0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82" y="797858"/>
            <a:ext cx="3623983" cy="48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65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6B5BB5-A91B-4A2C-9504-D98FC876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3482787" cy="345589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Тема: </a:t>
            </a:r>
            <a:r>
              <a:rPr lang="ru-RU" dirty="0" err="1"/>
              <a:t>Animals</a:t>
            </a:r>
            <a:r>
              <a:rPr lang="ru-RU" dirty="0"/>
              <a:t> </a:t>
            </a:r>
            <a:r>
              <a:rPr lang="ru-RU" dirty="0" err="1"/>
              <a:t>groups</a:t>
            </a:r>
            <a:r>
              <a:rPr lang="ru-RU" dirty="0"/>
              <a:t> (</a:t>
            </a:r>
            <a:r>
              <a:rPr lang="ru-RU" dirty="0" err="1"/>
              <a:t>Birds</a:t>
            </a:r>
            <a:r>
              <a:rPr lang="ru-RU" dirty="0"/>
              <a:t>). (Виды животных: Птицы)</a:t>
            </a:r>
          </a:p>
          <a:p>
            <a:r>
              <a:rPr lang="ru-RU" b="1" dirty="0"/>
              <a:t>Вопрос: </a:t>
            </a:r>
            <a:r>
              <a:rPr lang="ru-RU" dirty="0"/>
              <a:t>Все ли птицы летают? Почему одни летают, а другие нет? Есть ли у них мех?</a:t>
            </a:r>
          </a:p>
          <a:p>
            <a:r>
              <a:rPr lang="ru-RU" dirty="0"/>
              <a:t>Изучаем отличия птиц от других животных. Создаём книгу о птице, ее строении и умениях.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A493C3-86B0-477E-86C4-2DAC8E498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11" y="1093694"/>
            <a:ext cx="5602941" cy="420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12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6B5BB5-A91B-4A2C-9504-D98FC876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3482787" cy="345589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Тема: </a:t>
            </a:r>
            <a:r>
              <a:rPr lang="ru-RU" dirty="0" err="1"/>
              <a:t>Buoyancy</a:t>
            </a:r>
            <a:r>
              <a:rPr lang="ru-RU" dirty="0"/>
              <a:t>: </a:t>
            </a:r>
            <a:r>
              <a:rPr lang="ru-RU" dirty="0" err="1"/>
              <a:t>sink</a:t>
            </a:r>
            <a:r>
              <a:rPr lang="ru-RU" dirty="0"/>
              <a:t> </a:t>
            </a:r>
            <a:r>
              <a:rPr lang="ru-RU" dirty="0" err="1"/>
              <a:t>or</a:t>
            </a:r>
            <a:r>
              <a:rPr lang="ru-RU" dirty="0"/>
              <a:t> </a:t>
            </a:r>
            <a:r>
              <a:rPr lang="ru-RU" dirty="0" err="1"/>
              <a:t>float</a:t>
            </a:r>
            <a:r>
              <a:rPr lang="ru-RU" dirty="0"/>
              <a:t>? (Плавучесть: потонет или всплывет?)</a:t>
            </a:r>
          </a:p>
          <a:p>
            <a:r>
              <a:rPr lang="ru-RU" b="1" dirty="0"/>
              <a:t>Вопрос: </a:t>
            </a:r>
            <a:r>
              <a:rPr lang="ru-RU" dirty="0"/>
              <a:t>что потонет быстрее - перо или кленовый лист?</a:t>
            </a:r>
          </a:p>
          <a:p>
            <a:r>
              <a:rPr lang="ru-RU" b="1" dirty="0"/>
              <a:t>Эксперимент: </a:t>
            </a:r>
            <a:r>
              <a:rPr lang="ru-RU" dirty="0"/>
              <a:t>берем предметы с разным весом и объемом, на вид тяжёлые, а на самом деле нет и наоборот, записываем гипотезы, тестируем, записываем итог.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D97B26-63A2-4F25-8632-3F3AAA8F4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779" y="1613647"/>
            <a:ext cx="3123080" cy="41641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B07C24-072A-485A-B9D5-2E431AA41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990" y="528917"/>
            <a:ext cx="2911289" cy="388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48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6B5BB5-A91B-4A2C-9504-D98FC876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3482787" cy="3455894"/>
          </a:xfrm>
        </p:spPr>
        <p:txBody>
          <a:bodyPr>
            <a:normAutofit/>
          </a:bodyPr>
          <a:lstStyle/>
          <a:p>
            <a:r>
              <a:rPr lang="ru-RU" b="1" dirty="0"/>
              <a:t>Тема: </a:t>
            </a:r>
            <a:r>
              <a:rPr lang="ru-RU" dirty="0" err="1"/>
              <a:t>Why</a:t>
            </a:r>
            <a:r>
              <a:rPr lang="ru-RU" dirty="0"/>
              <a:t> </a:t>
            </a:r>
            <a:r>
              <a:rPr lang="ru-RU" dirty="0" err="1"/>
              <a:t>do</a:t>
            </a:r>
            <a:r>
              <a:rPr lang="ru-RU" dirty="0"/>
              <a:t> </a:t>
            </a:r>
            <a:r>
              <a:rPr lang="ru-RU" dirty="0" err="1"/>
              <a:t>snails</a:t>
            </a:r>
            <a:r>
              <a:rPr lang="ru-RU" dirty="0"/>
              <a:t> </a:t>
            </a:r>
            <a:r>
              <a:rPr lang="ru-RU" dirty="0" err="1"/>
              <a:t>have</a:t>
            </a:r>
            <a:r>
              <a:rPr lang="ru-RU" dirty="0"/>
              <a:t> </a:t>
            </a:r>
            <a:r>
              <a:rPr lang="ru-RU" dirty="0" err="1"/>
              <a:t>mucus</a:t>
            </a:r>
            <a:r>
              <a:rPr lang="ru-RU" dirty="0"/>
              <a:t>? Зачем улиткам слизь?</a:t>
            </a:r>
          </a:p>
          <a:p>
            <a:r>
              <a:rPr lang="ru-RU" b="1" dirty="0"/>
              <a:t>Активность: </a:t>
            </a:r>
            <a:r>
              <a:rPr lang="ru-RU" dirty="0"/>
              <a:t>мы идём в уголок живой природы в нашей гимназии и обсуждаем необычные свойства и особенности разных животных и насекомых.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E1E9E6-FDFC-4E5B-981D-5980D563D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07" y="430305"/>
            <a:ext cx="4329953" cy="577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36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6B5BB5-A91B-4A2C-9504-D98FC876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88776"/>
            <a:ext cx="3491753" cy="3424518"/>
          </a:xfrm>
        </p:spPr>
        <p:txBody>
          <a:bodyPr>
            <a:normAutofit fontScale="70000" lnSpcReduction="20000"/>
          </a:bodyPr>
          <a:lstStyle/>
          <a:p>
            <a:r>
              <a:rPr lang="ru-RU" sz="2600" b="1" dirty="0"/>
              <a:t>Тема: </a:t>
            </a:r>
            <a:r>
              <a:rPr lang="ru-RU" sz="2600" dirty="0" err="1"/>
              <a:t>Iron</a:t>
            </a:r>
            <a:r>
              <a:rPr lang="ru-RU" sz="2600" dirty="0"/>
              <a:t>, </a:t>
            </a:r>
            <a:r>
              <a:rPr lang="ru-RU" sz="2600" dirty="0" err="1"/>
              <a:t>where</a:t>
            </a:r>
            <a:r>
              <a:rPr lang="ru-RU" sz="2600" dirty="0"/>
              <a:t> are </a:t>
            </a:r>
            <a:r>
              <a:rPr lang="ru-RU" sz="2600" dirty="0" err="1"/>
              <a:t>you</a:t>
            </a:r>
            <a:r>
              <a:rPr lang="ru-RU" sz="2600" dirty="0"/>
              <a:t>? (Железо, где ты?)</a:t>
            </a:r>
          </a:p>
          <a:p>
            <a:r>
              <a:rPr lang="ru-RU" sz="2600" b="1" dirty="0"/>
              <a:t>Вопрос: </a:t>
            </a:r>
            <a:r>
              <a:rPr lang="ru-RU" sz="2600" dirty="0" err="1"/>
              <a:t>Can</a:t>
            </a:r>
            <a:r>
              <a:rPr lang="ru-RU" sz="2600" dirty="0"/>
              <a:t> I </a:t>
            </a:r>
            <a:r>
              <a:rPr lang="ru-RU" sz="2600" dirty="0" err="1"/>
              <a:t>get</a:t>
            </a:r>
            <a:r>
              <a:rPr lang="ru-RU" sz="2600" dirty="0"/>
              <a:t> </a:t>
            </a:r>
            <a:r>
              <a:rPr lang="ru-RU" sz="2600" dirty="0" err="1"/>
              <a:t>iron</a:t>
            </a:r>
            <a:r>
              <a:rPr lang="ru-RU" sz="2600" dirty="0"/>
              <a:t> </a:t>
            </a:r>
            <a:r>
              <a:rPr lang="ru-RU" sz="2600" dirty="0" err="1"/>
              <a:t>from</a:t>
            </a:r>
            <a:r>
              <a:rPr lang="ru-RU" sz="2600" dirty="0"/>
              <a:t> </a:t>
            </a:r>
            <a:r>
              <a:rPr lang="ru-RU" sz="2600" dirty="0" err="1"/>
              <a:t>milk</a:t>
            </a:r>
            <a:r>
              <a:rPr lang="ru-RU" sz="2600" dirty="0"/>
              <a:t>?</a:t>
            </a:r>
          </a:p>
          <a:p>
            <a:r>
              <a:rPr lang="ru-RU" sz="2600" b="1" dirty="0"/>
              <a:t>Эксперимент</a:t>
            </a:r>
            <a:r>
              <a:rPr lang="ru-RU" sz="2600" dirty="0"/>
              <a:t>: мы идём в химическую лабораторию у нас в гимназии и добавляем специальный раствор в разные жидкости, чтобы понять, в каких из них содержится железо. Предварительно обсуждаем и записываем гипотезы, после эксперимента записываем и обсуждаем выводы.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5FD8A0-1535-443F-B001-1F4E90B05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31" y="497541"/>
            <a:ext cx="4390465" cy="585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59577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54</TotalTime>
  <Words>511</Words>
  <Application>Microsoft Office PowerPoint</Application>
  <PresentationFormat>Широкоэкранный</PresentationFormat>
  <Paragraphs>31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Corbel</vt:lpstr>
      <vt:lpstr>Базис</vt:lpstr>
      <vt:lpstr>Примеры креативных уроков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Примеры креативных уроков</dc:title>
  <dc:creator>Динара И. Мухаметжанова</dc:creator>
  <cp:lastModifiedBy>Динара И. Мухаметжанова</cp:lastModifiedBy>
  <cp:revision>2</cp:revision>
  <dcterms:created xsi:type="dcterms:W3CDTF">2025-12-24T11:41:45Z</dcterms:created>
  <dcterms:modified xsi:type="dcterms:W3CDTF">2025-12-24T12:36:27Z</dcterms:modified>
</cp:coreProperties>
</file>