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BDF57-ABD4-4930-B6B9-1B36B9268D71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9763B-EF1F-4578-95E9-052FCEB89D83}" type="slidenum">
              <a:rPr lang="ru-RU" smtClean="0"/>
              <a:t>‹#›</a:t>
            </a:fld>
            <a:endParaRPr 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>
            <a:off x="4096634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>
            <a:off x="4285655" y="1124744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74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1916481">
            <a:off x="4506208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6200000">
            <a:off x="3284857" y="2145231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598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2098331">
            <a:off x="4567168" y="192368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8101634">
            <a:off x="3358466" y="1556687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7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2260447">
            <a:off x="4597648" y="193892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9503446">
            <a:off x="3695379" y="1255111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75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2260447">
            <a:off x="4597648" y="193892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>
            <a:off x="4292969" y="1072704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270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215896">
            <a:off x="4134734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2017488">
            <a:off x="4941782" y="1301876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462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389439">
            <a:off x="4191884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3833329">
            <a:off x="5360851" y="1648567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750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620486">
            <a:off x="4229984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5428117" y="2145231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472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767185">
            <a:off x="4277609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7197841">
            <a:off x="5255723" y="2681259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148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944502">
            <a:off x="4315708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9058940">
            <a:off x="4863240" y="3182781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31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1214492">
            <a:off x="4353808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4338312" y="3240403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438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1442777">
            <a:off x="4422388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2564471">
            <a:off x="3788913" y="3125477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448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Овал 22"/>
          <p:cNvSpPr/>
          <p:nvPr/>
        </p:nvSpPr>
        <p:spPr>
          <a:xfrm>
            <a:off x="4841617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2526803" y="5832551"/>
            <a:ext cx="1667155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23928" y="332656"/>
            <a:ext cx="936104" cy="79208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691680" y="692696"/>
            <a:ext cx="5472608" cy="5472608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верх 7"/>
          <p:cNvSpPr/>
          <p:nvPr/>
        </p:nvSpPr>
        <p:spPr>
          <a:xfrm rot="1630588">
            <a:off x="4460488" y="1893203"/>
            <a:ext cx="648072" cy="1404156"/>
          </a:xfrm>
          <a:prstGeom prst="upArrow">
            <a:avLst/>
          </a:prstGeom>
          <a:gradFill flip="none" rotWithShape="1">
            <a:gsLst>
              <a:gs pos="16000">
                <a:srgbClr val="C00000"/>
              </a:gs>
              <a:gs pos="50000">
                <a:srgbClr val="FFFF00"/>
              </a:gs>
              <a:gs pos="87000">
                <a:srgbClr val="C0000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999721" y="801578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6686" y="5488149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3388" y="310583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25428" y="10727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52132" y="1988278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6747" y="423616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00403" y="518622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59832" y="5164983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2337" y="427760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5389" y="183514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10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4288" y="994117"/>
            <a:ext cx="841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11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4231824">
            <a:off x="3412874" y="2716690"/>
            <a:ext cx="270030" cy="2304256"/>
          </a:xfrm>
          <a:prstGeom prst="upArrow">
            <a:avLst/>
          </a:prstGeom>
          <a:solidFill>
            <a:schemeClr val="accent6">
              <a:lumMod val="75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93958" y="3018328"/>
            <a:ext cx="468052" cy="558062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226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TC101972873[[fn=Лето]]</Template>
  <TotalTime>22</TotalTime>
  <Words>156</Words>
  <Application>Microsoft Office PowerPoint</Application>
  <PresentationFormat>Экран (4:3)</PresentationFormat>
  <Paragraphs>156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Summer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 часов</dc:title>
  <dc:creator>1</dc:creator>
  <cp:lastModifiedBy>1</cp:lastModifiedBy>
  <cp:revision>3</cp:revision>
  <dcterms:created xsi:type="dcterms:W3CDTF">2012-01-23T14:48:19Z</dcterms:created>
  <dcterms:modified xsi:type="dcterms:W3CDTF">2012-01-23T15:10:36Z</dcterms:modified>
</cp:coreProperties>
</file>