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CB08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CA9083-CB13-4522-96C3-833CA3797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6151-49DE-4AA2-92AB-5F51DC7FB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D426-45CA-4BEE-9A8E-4399681FB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1A69-07E8-430B-923A-3A27584A6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BCE3-BCEF-46AE-BE86-C0D0517EB4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E9565-93B1-49EF-B8D3-5FE57DE8A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6FD9-A017-4600-813E-D2F6B9840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6B106-A01E-4324-A695-9B4F077248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AB98C-F328-43F0-827D-609D96C27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87B25-1F9B-415A-9A60-CDF840470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AE38-128C-4FDC-8A6B-6E5E4DDF0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D06F601-BD1F-4712-B2ED-7CB01C53DD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8579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Простейшее доказательство теоремы получается в простейшем случае равнобедренного прямоугольного треугольника. В самом деле, достаточно просто посмотреть на мозаику равнобедренных прямоугольных треугольников , чтобы убедиться в справедливости теоремы. Например, для треугольника ABC : квадрат, построенный на гипотенузе АС, содержит 4 исходных треугольника, а квадраты, построенные на катетах,- по два.</a:t>
            </a:r>
          </a:p>
          <a:p>
            <a:r>
              <a:rPr lang="ru-RU" b="1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Теорема доказана.</a:t>
            </a:r>
            <a:endParaRPr lang="ru-RU" b="1" cap="all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2571768" cy="2571768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714356"/>
            <a:ext cx="600079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Предполагают, что во времена Пифагора теорема звучала по-другому: "Площадь квадрата, построенного на гипотенузе прямоугольного треугольника, равна сумме площадей квадратов, построенных на его катетах". Действительно, с</a:t>
            </a:r>
            <a:r>
              <a:rPr lang="ru-RU" b="1" baseline="3000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площадь квадрата, построенного на гипотенузе, а</a:t>
            </a:r>
            <a:r>
              <a:rPr lang="ru-RU" b="1" baseline="3000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b</a:t>
            </a:r>
            <a:r>
              <a:rPr lang="ru-RU" b="1" baseline="3000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66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площади квадратов, построенных на катетах </a:t>
            </a:r>
          </a:p>
          <a:p>
            <a:endParaRPr lang="ru-RU" dirty="0" smtClean="0">
              <a:solidFill>
                <a:srgbClr val="663300"/>
              </a:solidFill>
            </a:endParaRPr>
          </a:p>
          <a:p>
            <a:endParaRPr lang="ru-RU" sz="1100" dirty="0" smtClean="0">
              <a:solidFill>
                <a:srgbClr val="6633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2013548" cy="2849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Вероятно, факт, изложенный в теореме Пифагора, был сначала установлен для равнобедренных прямоугольных треугольников. Квадрат, построенный на гипотенузе, содержит четыре треугольника. А на каждом катете построен квадрат, содержащий два треугольника. Из рисунка видно, что площадь квадрата, построенного на гипотенузе равна сумме площадей квадратов, построенных на катетах.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571768" cy="2512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92867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Смотрите, а вот и "Пифагоровы штаны во все стороны равны»</a:t>
            </a:r>
            <a:endParaRPr lang="ru-RU" sz="28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00438"/>
            <a:ext cx="2643206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-3219" r="45454"/>
          <a:stretch>
            <a:fillRect/>
          </a:stretch>
        </p:blipFill>
        <p:spPr bwMode="auto">
          <a:xfrm>
            <a:off x="5429256" y="3214686"/>
            <a:ext cx="2072146" cy="2768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6</TotalTime>
  <Words>183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60_Parchment</vt:lpstr>
      <vt:lpstr>Слайд 1</vt:lpstr>
      <vt:lpstr>Слайд 2</vt:lpstr>
      <vt:lpstr>Слайд 3</vt:lpstr>
      <vt:lpstr>Слайд 4</vt:lpstr>
    </vt:vector>
  </TitlesOfParts>
  <Company>Twilight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Angel</cp:lastModifiedBy>
  <cp:revision>1</cp:revision>
  <dcterms:created xsi:type="dcterms:W3CDTF">2010-12-07T18:52:00Z</dcterms:created>
  <dcterms:modified xsi:type="dcterms:W3CDTF">2010-12-07T18:58:49Z</dcterms:modified>
</cp:coreProperties>
</file>