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B91D5F-D905-45E8-84D5-DFBDEF6D3C2C}" type="datetimeFigureOut">
              <a:rPr lang="ru-RU" smtClean="0"/>
              <a:pPr/>
              <a:t>02.03.2011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E8242B6-8429-41EA-AA3D-C1C207B26D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65816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solidFill>
                  <a:srgbClr val="FF0000"/>
                </a:solidFill>
              </a:rPr>
              <a:t>Флаг и герб </a:t>
            </a:r>
            <a:br>
              <a:rPr lang="ru-RU" sz="4800" b="1" i="1" dirty="0" smtClean="0">
                <a:solidFill>
                  <a:srgbClr val="FF0000"/>
                </a:solidFill>
              </a:rPr>
            </a:br>
            <a:r>
              <a:rPr lang="ru-RU" sz="4800" b="1" i="1" dirty="0" smtClean="0">
                <a:solidFill>
                  <a:srgbClr val="FF0000"/>
                </a:solidFill>
              </a:rPr>
              <a:t>города Набережные Челны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герб Челнов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940152" y="2204864"/>
            <a:ext cx="2815206" cy="3528392"/>
          </a:xfrm>
        </p:spPr>
      </p:pic>
      <p:pic>
        <p:nvPicPr>
          <p:cNvPr id="6" name="Содержимое 5" descr="флаг набережных челнов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7544" y="2132856"/>
            <a:ext cx="5112568" cy="391672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Метро</vt:lpstr>
      <vt:lpstr>Флаг и герб  города Набережные Челны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Флаг и герб города Набережные Челны</dc:title>
  <dc:creator>Ольга</dc:creator>
  <cp:lastModifiedBy>Ольга</cp:lastModifiedBy>
  <cp:revision>3</cp:revision>
  <dcterms:created xsi:type="dcterms:W3CDTF">2011-02-26T16:32:43Z</dcterms:created>
  <dcterms:modified xsi:type="dcterms:W3CDTF">2011-03-02T17:48:54Z</dcterms:modified>
</cp:coreProperties>
</file>