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260" r:id="rId2"/>
    <p:sldId id="257" r:id="rId3"/>
    <p:sldId id="258" r:id="rId4"/>
    <p:sldId id="259" r:id="rId5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54C2-0EF8-4E0C-8968-99252D067E5C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222D-AC62-426B-8D09-C557903A63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54C2-0EF8-4E0C-8968-99252D067E5C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222D-AC62-426B-8D09-C557903A63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54C2-0EF8-4E0C-8968-99252D067E5C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222D-AC62-426B-8D09-C557903A63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54C2-0EF8-4E0C-8968-99252D067E5C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222D-AC62-426B-8D09-C557903A63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54C2-0EF8-4E0C-8968-99252D067E5C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222D-AC62-426B-8D09-C557903A63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54C2-0EF8-4E0C-8968-99252D067E5C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222D-AC62-426B-8D09-C557903A63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54C2-0EF8-4E0C-8968-99252D067E5C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222D-AC62-426B-8D09-C557903A63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54C2-0EF8-4E0C-8968-99252D067E5C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67222D-AC62-426B-8D09-C557903A63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54C2-0EF8-4E0C-8968-99252D067E5C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222D-AC62-426B-8D09-C557903A63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54C2-0EF8-4E0C-8968-99252D067E5C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3267222D-AC62-426B-8D09-C557903A63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04554C2-0EF8-4E0C-8968-99252D067E5C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222D-AC62-426B-8D09-C557903A63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04554C2-0EF8-4E0C-8968-99252D067E5C}" type="datetimeFigureOut">
              <a:rPr lang="ru-RU" smtClean="0"/>
              <a:pPr/>
              <a:t>06.11.2012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267222D-AC62-426B-8D09-C557903A63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01b9c64ad3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2238790"/>
            <a:ext cx="4103688" cy="461921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14290"/>
            <a:ext cx="7886728" cy="6072230"/>
          </a:xfrm>
        </p:spPr>
        <p:txBody>
          <a:bodyPr>
            <a:prstTxWarp prst="textButtonPour">
              <a:avLst/>
            </a:prstTxWarp>
          </a:bodyPr>
          <a:lstStyle/>
          <a:p>
            <a:r>
              <a:rPr lang="ru-RU" b="1" dirty="0" smtClean="0">
                <a:ln w="50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Зарядка для глаз</a:t>
            </a:r>
            <a:endParaRPr lang="ru-RU" b="1" dirty="0">
              <a:ln w="50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WordArt 2" descr="siren59"/>
          <p:cNvSpPr>
            <a:spLocks noChangeArrowheads="1" noChangeShapeType="1" noTextEdit="1"/>
          </p:cNvSpPr>
          <p:nvPr/>
        </p:nvSpPr>
        <p:spPr bwMode="auto">
          <a:xfrm>
            <a:off x="971550" y="549275"/>
            <a:ext cx="6985000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28575">
                  <a:solidFill>
                    <a:srgbClr val="7030A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8900000" algn="ctr" rotWithShape="0">
                    <a:srgbClr val="FF66CC">
                      <a:alpha val="50000"/>
                    </a:srgbClr>
                  </a:outerShdw>
                </a:effectLst>
                <a:latin typeface="Impact"/>
              </a:rPr>
              <a:t>Зарядка для глаз</a:t>
            </a:r>
          </a:p>
        </p:txBody>
      </p:sp>
      <p:sp>
        <p:nvSpPr>
          <p:cNvPr id="109571" name="Rectangle 3"/>
          <p:cNvSpPr>
            <a:spLocks noChangeArrowheads="1"/>
          </p:cNvSpPr>
          <p:nvPr/>
        </p:nvSpPr>
        <p:spPr bwMode="auto">
          <a:xfrm>
            <a:off x="2051050" y="1916113"/>
            <a:ext cx="431800" cy="288925"/>
          </a:xfrm>
          <a:prstGeom prst="rect">
            <a:avLst/>
          </a:prstGeom>
          <a:solidFill>
            <a:srgbClr val="8000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9572" name="Rectangle 4"/>
          <p:cNvSpPr>
            <a:spLocks noChangeArrowheads="1"/>
          </p:cNvSpPr>
          <p:nvPr/>
        </p:nvSpPr>
        <p:spPr bwMode="auto">
          <a:xfrm>
            <a:off x="6659563" y="1916113"/>
            <a:ext cx="431800" cy="28892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9573" name="Rectangle 5"/>
          <p:cNvSpPr>
            <a:spLocks noChangeArrowheads="1"/>
          </p:cNvSpPr>
          <p:nvPr/>
        </p:nvSpPr>
        <p:spPr bwMode="auto">
          <a:xfrm>
            <a:off x="6659563" y="3716338"/>
            <a:ext cx="431800" cy="28892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9574" name="Rectangle 6"/>
          <p:cNvSpPr>
            <a:spLocks noChangeArrowheads="1"/>
          </p:cNvSpPr>
          <p:nvPr/>
        </p:nvSpPr>
        <p:spPr bwMode="auto">
          <a:xfrm>
            <a:off x="2051050" y="3716338"/>
            <a:ext cx="431800" cy="28892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9575" name="Rectangle 7"/>
          <p:cNvSpPr>
            <a:spLocks noChangeArrowheads="1"/>
          </p:cNvSpPr>
          <p:nvPr/>
        </p:nvSpPr>
        <p:spPr bwMode="auto">
          <a:xfrm>
            <a:off x="2051050" y="1916113"/>
            <a:ext cx="431800" cy="28892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09576" name="Rectangle 8"/>
          <p:cNvSpPr>
            <a:spLocks noChangeArrowheads="1"/>
          </p:cNvSpPr>
          <p:nvPr/>
        </p:nvSpPr>
        <p:spPr bwMode="auto">
          <a:xfrm>
            <a:off x="1258888" y="2852738"/>
            <a:ext cx="431800" cy="28892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9577" name="Rectangle 9"/>
          <p:cNvSpPr>
            <a:spLocks noChangeArrowheads="1"/>
          </p:cNvSpPr>
          <p:nvPr/>
        </p:nvSpPr>
        <p:spPr bwMode="auto">
          <a:xfrm>
            <a:off x="755650" y="2852738"/>
            <a:ext cx="431800" cy="28892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9578" name="Rectangle 10"/>
          <p:cNvSpPr>
            <a:spLocks noChangeArrowheads="1"/>
          </p:cNvSpPr>
          <p:nvPr/>
        </p:nvSpPr>
        <p:spPr bwMode="auto">
          <a:xfrm>
            <a:off x="8101013" y="3141663"/>
            <a:ext cx="431800" cy="28892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09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1095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09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095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109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1095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109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" dur="500"/>
                                        <p:tgtEl>
                                          <p:spTgt spid="1095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109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45293E-6 L 0.504 -4.45293E-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9000"/>
                            </p:stCondLst>
                            <p:childTnLst>
                              <p:par>
                                <p:cTn id="44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0416 -4.45293E-6 L 0.50416 0.2623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1000"/>
                            </p:stCondLst>
                            <p:childTnLst>
                              <p:par>
                                <p:cTn id="47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0416 0.26232 L 0.00017 0.26232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3000"/>
                            </p:stCondLst>
                            <p:childTnLst>
                              <p:par>
                                <p:cTn id="50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26231 L 0.00017 4.98496E-6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1095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09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6000"/>
                            </p:stCondLst>
                            <p:childTnLst>
                              <p:par>
                                <p:cTn id="6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01411 C 0.00816 -0.02243 0.01667 -0.03146 0.02344 -0.04117 C 0.03455 -0.05667 0.0191 -0.04025 0.03212 -0.0532 C 0.03612 -0.06592 0.04619 -0.07564 0.054 -0.08558 C 0.05643 -0.08882 0.05782 -0.09276 0.06077 -0.09576 C 0.07344 -0.10849 0.0948 -0.12352 0.1099 -0.13324 C 0.12032 -0.13971 0.12657 -0.14781 0.13855 -0.15174 C 0.1408 -0.15406 0.14271 -0.15683 0.14532 -0.15868 C 0.14862 -0.161 0.15278 -0.16146 0.15556 -0.16377 C 0.16945 -0.17487 0.15278 -0.16817 0.16563 -0.17233 C 0.17344 -0.17811 0.18629 -0.1913 0.19619 -0.19454 C 0.20469 -0.20286 0.21424 -0.2098 0.225 -0.21489 C 0.22813 -0.21651 0.23178 -0.21698 0.23525 -0.21836 C 0.23698 -0.21883 0.24046 -0.21975 0.24046 -0.21975 C 0.31719 -0.21883 0.33264 -0.21929 0.3875 -0.21304 C 0.39775 -0.20633 0.38837 -0.21119 0.40799 -0.20795 C 0.41875 -0.2061 0.43108 -0.20171 0.4415 -0.19801 C 0.44497 -0.19963 0.44792 -0.20286 0.45174 -0.20286 C 0.46737 -0.20402 0.49375 -0.18783 0.50591 -0.17904 C 0.51598 -0.17187 0.50625 -0.1758 0.51615 -0.17233 C 0.53889 -0.14966 0.50678 -0.18112 0.53125 -0.1603 C 0.53907 -0.15406 0.54237 -0.14503 0.55018 -0.14018 C 0.55504 -0.13231 0.55816 -0.12352 0.56337 -0.11635 C 0.57223 -0.10432 0.5698 -0.10802 0.58369 -0.09738 C 0.58716 -0.09461 0.58907 -0.09067 0.59237 -0.0872 C 0.59671 -0.07402 0.60764 -0.068 0.61424 -0.05667 C 0.6191 -0.04834 0.62101 -0.03909 0.62605 -0.03122 C 0.62709 -0.0185 0.62709 -0.00439 0.63125 0.0081 C 0.63056 0.05853 0.64566 0.14897 0.59914 0.19339 C 0.59532 0.20102 0.59132 0.20634 0.5856 0.21212 C 0.58108 0.22554 0.58733 0.20935 0.57882 0.22045 C 0.57761 0.22207 0.5783 0.22438 0.57709 0.22554 C 0.57136 0.23156 0.56164 0.2385 0.55313 0.24104 C 0.5441 0.25006 0.53386 0.25862 0.5231 0.26487 C 0.51719 0.26834 0.51025 0.26718 0.50417 0.27181 C 0.50174 0.27366 0.50018 0.27666 0.4974 0.27828 C 0.48976 0.28314 0.47518 0.28684 0.46719 0.28869 C 0.44792 0.29378 0.42761 0.29008 0.40799 0.29031 C 0.36372 0.29378 0.37882 0.29332 0.30955 0.29031 C 0.2981 0.29008 0.2856 0.28499 0.27396 0.28337 C 0.25521 0.27851 0.23264 0.27666 0.2165 0.26487 C 0.21112 0.26093 0.20573 0.25723 0.19966 0.25469 C 0.19636 0.25307 0.18941 0.25122 0.18941 0.25145 C 0.18473 0.24798 0.17935 0.24497 0.17431 0.24266 C 0.17084 0.24127 0.16407 0.23919 0.16407 0.23965 C 0.15556 0.23086 0.1448 0.2193 0.13351 0.21559 C 0.12674 0.20866 0.11424 0.20195 0.1099 0.19339 C 0.10591 0.18599 0.10278 0.17812 0.0981 0.17118 C 0.09688 0.16655 0.09289 0.16262 0.09289 0.15776 C 0.09254 0.13324 0.08455 0.07703 0.10487 0.04881 C 0.10782 0.02984 0.11737 0.01943 0.12848 0.00463 C 0.13386 -0.00231 0.13837 -0.01087 0.14532 -0.01573 C 0.14879 -0.0259 0.15955 -0.03678 0.16754 -0.04464 C 0.17223 -0.05945 0.18681 -0.06384 0.19775 -0.07194 C 0.19983 -0.07356 0.20105 -0.07564 0.20296 -0.07703 C 0.20625 -0.07957 0.2099 -0.08165 0.2132 -0.08373 C 0.22257 -0.09021 0.23768 -0.09438 0.24862 -0.09738 C 0.30139 -0.13277 0.39219 -0.1189 0.45851 -0.11635 C 0.46042 -0.11126 0.46285 -0.10525 0.46546 -0.10085 C 0.46806 -0.09669 0.47379 -0.08905 0.47379 -0.08882 C 0.47657 -0.0805 0.48264 -0.07147 0.48907 -0.065 C 0.49688 -0.04603 0.48716 -0.068 0.49914 -0.04811 C 0.50174 -0.04372 0.50591 -0.03469 0.50591 -0.03446 C 0.50816 -0.0259 0.5106 -0.01758 0.51285 -0.00902 C 0.51702 0.03632 0.52362 0.09716 0.49428 0.13718 C 0.49167 0.14736 0.4823 0.16054 0.47379 0.16609 C 0.46407 0.18067 0.44653 0.18992 0.4316 0.19848 C 0.41389 0.20866 0.42396 0.20542 0.41129 0.20866 C 0.40139 0.20842 0.37535 0.20935 0.36025 0.20519 C 0.35695 0.20449 0.35365 0.20287 0.35035 0.20195 C 0.34566 0.20079 0.33664 0.19848 0.33664 0.19871 C 0.32744 0.192 0.31806 0.18784 0.30782 0.18321 C 0.30087 0.18043 0.29671 0.17673 0.28941 0.17465 C 0.28386 0.17072 0.28212 0.16655 0.2757 0.16447 C 0.26875 0.1573 0.26112 0.15129 0.25365 0.14412 C 0.25139 0.1418 0.24896 0.13949 0.24688 0.13718 C 0.24393 0.13417 0.24046 0.127 0.24046 0.12723 C 0.23542 0.10757 0.24219 0.13186 0.23525 0.1152 C 0.23178 0.10711 0.23195 0.09785 0.23021 0.08952 C 0.23056 0.07842 0.23073 0.06686 0.23178 0.05552 C 0.23212 0.04928 0.23473 0.0502 0.23855 0.04534 C 0.24827 0.03424 0.25348 0.02152 0.26737 0.01481 C 0.27691 0.00047 0.29566 -0.00624 0.30955 -0.01573 C 0.31216 -0.01758 0.31511 -0.01665 0.31806 -0.01758 C 0.32257 -0.0185 0.3316 -0.02105 0.3316 -0.02058 C 0.34011 -0.02035 0.34862 -0.02035 0.35695 -0.0192 C 0.37257 -0.01688 0.38785 -0.00092 0.39584 0.01134 C 0.40226 0.03748 0.4033 0.07935 0.37049 0.08629 C 0.33837 0.08467 0.33837 0.0923 0.325 0.07611 C 0.32362 0.07426 0.32032 0.07333 0.3198 0.07102 C 0.31858 0.06593 0.3198 0.06061 0.3198 0.05552 " pathEditMode="relative" rAng="0" ptsTypes="ffffffffffffffffffffffffffffffffffffffffffffffffffffffffffffffffffffffffffffffffffffffffffA">
                                      <p:cBhvr>
                                        <p:cTn id="62" dur="3000" fill="hold"/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3" y="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9000"/>
                            </p:stCondLst>
                            <p:childTnLst>
                              <p:par>
                                <p:cTn id="64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" dur="2000"/>
                                        <p:tgtEl>
                                          <p:spTgt spid="1095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10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1000"/>
                                        <p:tgtEl>
                                          <p:spTgt spid="109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5.6211E-7 L 0.7875 -0.01041 " pathEditMode="relative" ptsTypes="AA">
                                      <p:cBhvr>
                                        <p:cTn id="74" dur="2000" fill="hold"/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7" dur="500"/>
                                        <p:tgtEl>
                                          <p:spTgt spid="1095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1000"/>
                                        <p:tgtEl>
                                          <p:spTgt spid="109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500"/>
                            </p:stCondLst>
                            <p:childTnLst>
                              <p:par>
                                <p:cTn id="8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14296E-6 L -0.85833 -0.00023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500"/>
                            </p:stCondLst>
                            <p:childTnLst>
                              <p:par>
                                <p:cTn id="87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500"/>
                                        <p:tgtEl>
                                          <p:spTgt spid="1095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animBg="1"/>
      <p:bldP spid="109571" grpId="1" animBg="1"/>
      <p:bldP spid="109572" grpId="0" animBg="1"/>
      <p:bldP spid="109572" grpId="1" animBg="1"/>
      <p:bldP spid="109573" grpId="0" animBg="1"/>
      <p:bldP spid="109573" grpId="1" animBg="1"/>
      <p:bldP spid="109574" grpId="0" animBg="1"/>
      <p:bldP spid="109574" grpId="1" animBg="1"/>
      <p:bldP spid="109575" grpId="0" animBg="1"/>
      <p:bldP spid="109575" grpId="1" animBg="1"/>
      <p:bldP spid="109575" grpId="2" animBg="1"/>
      <p:bldP spid="109575" grpId="3" animBg="1"/>
      <p:bldP spid="109575" grpId="4" animBg="1"/>
      <p:bldP spid="109575" grpId="5" animBg="1"/>
      <p:bldP spid="109576" grpId="0" animBg="1"/>
      <p:bldP spid="109576" grpId="1" animBg="1"/>
      <p:bldP spid="109576" grpId="2" animBg="1"/>
      <p:bldP spid="109577" grpId="0" animBg="1"/>
      <p:bldP spid="109577" grpId="1" animBg="1"/>
      <p:bldP spid="109577" grpId="2" animBg="1"/>
      <p:bldP spid="109578" grpId="0" animBg="1"/>
      <p:bldP spid="109578" grpId="1" animBg="1"/>
      <p:bldP spid="109578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3"/>
          <p:cNvSpPr>
            <a:spLocks noChangeArrowheads="1"/>
          </p:cNvSpPr>
          <p:nvPr/>
        </p:nvSpPr>
        <p:spPr bwMode="auto">
          <a:xfrm>
            <a:off x="2051050" y="1916113"/>
            <a:ext cx="431800" cy="28892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0596" name="Rectangle 4"/>
          <p:cNvSpPr>
            <a:spLocks noChangeArrowheads="1"/>
          </p:cNvSpPr>
          <p:nvPr/>
        </p:nvSpPr>
        <p:spPr bwMode="auto">
          <a:xfrm>
            <a:off x="6659563" y="1916113"/>
            <a:ext cx="431800" cy="28892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0597" name="Rectangle 5"/>
          <p:cNvSpPr>
            <a:spLocks noChangeArrowheads="1"/>
          </p:cNvSpPr>
          <p:nvPr/>
        </p:nvSpPr>
        <p:spPr bwMode="auto">
          <a:xfrm>
            <a:off x="8101013" y="3141663"/>
            <a:ext cx="431800" cy="28892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0598" name="Rectangle 6"/>
          <p:cNvSpPr>
            <a:spLocks noChangeArrowheads="1"/>
          </p:cNvSpPr>
          <p:nvPr/>
        </p:nvSpPr>
        <p:spPr bwMode="auto">
          <a:xfrm>
            <a:off x="1258888" y="2852738"/>
            <a:ext cx="431800" cy="28892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0599" name="Rectangle 7"/>
          <p:cNvSpPr>
            <a:spLocks noChangeArrowheads="1"/>
          </p:cNvSpPr>
          <p:nvPr/>
        </p:nvSpPr>
        <p:spPr bwMode="auto">
          <a:xfrm>
            <a:off x="6659563" y="3716338"/>
            <a:ext cx="431800" cy="28892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0600" name="Rectangle 8"/>
          <p:cNvSpPr>
            <a:spLocks noChangeArrowheads="1"/>
          </p:cNvSpPr>
          <p:nvPr/>
        </p:nvSpPr>
        <p:spPr bwMode="auto">
          <a:xfrm>
            <a:off x="2051050" y="3716338"/>
            <a:ext cx="431800" cy="28892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10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45293E-6 L 0.504 -4.45293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0416 -4.45293E-6 L 0.50416 0.26232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0416 0.26232 L 0.00017 0.2623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8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26231 L 0.00017 4.98496E-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000"/>
                            </p:stCondLst>
                            <p:childTnLst>
                              <p:par>
                                <p:cTn id="2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1105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10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1105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1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110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14296E-6 L -0.85833 -0.0002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4000"/>
                            </p:stCondLst>
                            <p:childTnLst>
                              <p:par>
                                <p:cTn id="40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1105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4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0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0"/>
                            </p:stCondLst>
                            <p:childTnLst>
                              <p:par>
                                <p:cTn id="4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01411 C 0.00816 -0.02243 0.01667 -0.03146 0.02344 -0.04117 C 0.03455 -0.05667 0.0191 -0.04025 0.03212 -0.0532 C 0.03612 -0.06592 0.04619 -0.07564 0.054 -0.08558 C 0.05643 -0.08882 0.05782 -0.09276 0.06077 -0.09576 C 0.07344 -0.10849 0.0948 -0.12352 0.1099 -0.13324 C 0.12032 -0.13971 0.12657 -0.14781 0.13855 -0.15174 C 0.1408 -0.15406 0.14271 -0.15683 0.14532 -0.15868 C 0.14862 -0.161 0.15278 -0.16146 0.15556 -0.16377 C 0.16945 -0.17487 0.15278 -0.16817 0.16563 -0.17233 C 0.17344 -0.17811 0.18629 -0.1913 0.19619 -0.19454 C 0.20469 -0.20286 0.21424 -0.2098 0.225 -0.21489 C 0.22813 -0.21651 0.23178 -0.21698 0.23525 -0.21836 C 0.23698 -0.21883 0.24046 -0.21975 0.24046 -0.21975 C 0.31719 -0.21883 0.33264 -0.21929 0.3875 -0.21304 C 0.39775 -0.20633 0.38837 -0.21119 0.40799 -0.20795 C 0.41875 -0.2061 0.43108 -0.20171 0.4415 -0.19801 C 0.44497 -0.19963 0.44792 -0.20286 0.45174 -0.20286 C 0.46737 -0.20402 0.49375 -0.18783 0.50591 -0.17904 C 0.51598 -0.17187 0.50625 -0.1758 0.51615 -0.17233 C 0.53889 -0.14966 0.50678 -0.18112 0.53125 -0.1603 C 0.53907 -0.15406 0.54237 -0.14503 0.55018 -0.14018 C 0.55504 -0.13231 0.55816 -0.12352 0.56337 -0.11635 C 0.57223 -0.10432 0.5698 -0.10802 0.58369 -0.09738 C 0.58716 -0.09461 0.58907 -0.09067 0.59237 -0.0872 C 0.59671 -0.07402 0.60764 -0.068 0.61424 -0.05667 C 0.6191 -0.04834 0.62101 -0.03909 0.62605 -0.03122 C 0.62709 -0.0185 0.62709 -0.00439 0.63125 0.0081 C 0.63056 0.05853 0.64566 0.14897 0.59914 0.19339 C 0.59532 0.20102 0.59132 0.20634 0.5856 0.21212 C 0.58108 0.22554 0.58733 0.20935 0.57882 0.22045 C 0.57761 0.22207 0.5783 0.22438 0.57709 0.22554 C 0.57136 0.23156 0.56164 0.2385 0.55313 0.24104 C 0.5441 0.25006 0.53386 0.25862 0.5231 0.26487 C 0.51719 0.26834 0.51025 0.26718 0.50417 0.27181 C 0.50174 0.27366 0.50018 0.27666 0.4974 0.27828 C 0.48976 0.28314 0.47518 0.28684 0.46719 0.28869 C 0.44792 0.29378 0.42761 0.29008 0.40799 0.29031 C 0.36372 0.29378 0.37882 0.29332 0.30955 0.29031 C 0.2981 0.29008 0.2856 0.28499 0.27396 0.28337 C 0.25521 0.27851 0.23264 0.27666 0.2165 0.26487 C 0.21112 0.26093 0.20573 0.25723 0.19966 0.25469 C 0.19636 0.25307 0.18941 0.25122 0.18941 0.25145 C 0.18473 0.24798 0.17935 0.24497 0.17431 0.24266 C 0.17084 0.24127 0.16407 0.23919 0.16407 0.23965 C 0.15556 0.23086 0.1448 0.2193 0.13351 0.21559 C 0.12674 0.20866 0.11424 0.20195 0.1099 0.19339 C 0.10591 0.18599 0.10278 0.17812 0.0981 0.17118 C 0.09688 0.16655 0.09289 0.16262 0.09289 0.15776 C 0.09254 0.13324 0.08455 0.07703 0.10487 0.04881 C 0.10782 0.02984 0.11737 0.01943 0.12848 0.00463 C 0.13386 -0.00231 0.13837 -0.01087 0.14532 -0.01573 C 0.14879 -0.0259 0.15955 -0.03678 0.16754 -0.04464 C 0.17223 -0.05945 0.18681 -0.06384 0.19775 -0.07194 C 0.19983 -0.07356 0.20105 -0.07564 0.20296 -0.07703 C 0.20625 -0.07957 0.2099 -0.08165 0.2132 -0.08373 C 0.22257 -0.09021 0.23768 -0.09438 0.24862 -0.09738 C 0.30139 -0.13277 0.39219 -0.1189 0.45851 -0.11635 C 0.46042 -0.11126 0.46285 -0.10525 0.46546 -0.10085 C 0.46806 -0.09669 0.47379 -0.08905 0.47379 -0.08882 C 0.47657 -0.0805 0.48264 -0.07147 0.48907 -0.065 C 0.49688 -0.04603 0.48716 -0.068 0.49914 -0.04811 C 0.50174 -0.04372 0.50591 -0.03469 0.50591 -0.03446 C 0.50816 -0.0259 0.5106 -0.01758 0.51285 -0.00902 C 0.51702 0.03632 0.52362 0.09716 0.49428 0.13718 C 0.49167 0.14736 0.4823 0.16054 0.47379 0.16609 C 0.46407 0.18067 0.44653 0.18992 0.4316 0.19848 C 0.41389 0.20866 0.42396 0.20542 0.41129 0.20866 C 0.40139 0.20842 0.37535 0.20935 0.36025 0.20519 C 0.35695 0.20449 0.35365 0.20287 0.35035 0.20195 C 0.34566 0.20079 0.33664 0.19848 0.33664 0.19871 C 0.32744 0.192 0.31806 0.18784 0.30782 0.18321 C 0.30087 0.18043 0.29671 0.17673 0.28941 0.17465 C 0.28386 0.17072 0.28212 0.16655 0.2757 0.16447 C 0.26875 0.1573 0.26112 0.15129 0.25365 0.14412 C 0.25139 0.1418 0.24896 0.13949 0.24688 0.13718 C 0.24393 0.13417 0.24046 0.127 0.24046 0.12723 C 0.23542 0.10757 0.24219 0.13186 0.23525 0.1152 C 0.23178 0.10711 0.23195 0.09785 0.23021 0.08952 C 0.23056 0.07842 0.23073 0.06686 0.23178 0.05552 C 0.23212 0.04928 0.23473 0.0502 0.23855 0.04534 C 0.24827 0.03424 0.25348 0.02152 0.26737 0.01481 C 0.27691 0.00047 0.29566 -0.00624 0.30955 -0.01573 C 0.31216 -0.01758 0.31511 -0.01665 0.31806 -0.01758 C 0.32257 -0.0185 0.3316 -0.02105 0.3316 -0.02058 C 0.34011 -0.02035 0.34862 -0.02035 0.35695 -0.0192 C 0.37257 -0.01688 0.38785 -0.00092 0.39584 0.01134 C 0.40226 0.03748 0.4033 0.07935 0.37049 0.08629 C 0.33837 0.08467 0.33837 0.0923 0.325 0.07611 C 0.32362 0.07426 0.32032 0.07333 0.3198 0.07102 C 0.31858 0.06593 0.3198 0.06061 0.3198 0.05552 " pathEditMode="relative" rAng="0" ptsTypes="ffffffffffffffffffffffffffffffffffffffffffffffffffffffffffffffffffffffffffffffffffffffffffA">
                                      <p:cBhvr>
                                        <p:cTn id="49" dur="3000" fill="hold"/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3" y="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8000"/>
                            </p:stCondLst>
                            <p:childTnLst>
                              <p:par>
                                <p:cTn id="51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2000"/>
                                        <p:tgtEl>
                                          <p:spTgt spid="1105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1000"/>
                                        <p:tgtEl>
                                          <p:spTgt spid="110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1000"/>
                            </p:stCondLst>
                            <p:childTnLst>
                              <p:par>
                                <p:cTn id="5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0" dur="500"/>
                                        <p:tgtEl>
                                          <p:spTgt spid="1105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15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1000"/>
                                        <p:tgtEl>
                                          <p:spTgt spid="110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2500"/>
                            </p:stCondLst>
                            <p:childTnLst>
                              <p:par>
                                <p:cTn id="67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" dur="500"/>
                                        <p:tgtEl>
                                          <p:spTgt spid="1106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animBg="1"/>
      <p:bldP spid="110595" grpId="1" animBg="1"/>
      <p:bldP spid="110595" grpId="2" animBg="1"/>
      <p:bldP spid="110595" grpId="3" animBg="1"/>
      <p:bldP spid="110595" grpId="4" animBg="1"/>
      <p:bldP spid="110595" grpId="5" animBg="1"/>
      <p:bldP spid="110596" grpId="0" animBg="1"/>
      <p:bldP spid="110596" grpId="1" animBg="1"/>
      <p:bldP spid="110597" grpId="0" animBg="1"/>
      <p:bldP spid="110597" grpId="1" animBg="1"/>
      <p:bldP spid="110597" grpId="2" animBg="1"/>
      <p:bldP spid="110598" grpId="0" animBg="1"/>
      <p:bldP spid="110598" grpId="1" animBg="1"/>
      <p:bldP spid="110598" grpId="2" animBg="1"/>
      <p:bldP spid="110599" grpId="0" animBg="1"/>
      <p:bldP spid="110599" grpId="1" animBg="1"/>
      <p:bldP spid="110600" grpId="0" animBg="1"/>
      <p:bldP spid="11060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ChangeArrowheads="1"/>
          </p:cNvSpPr>
          <p:nvPr/>
        </p:nvSpPr>
        <p:spPr bwMode="auto">
          <a:xfrm>
            <a:off x="2051050" y="1916113"/>
            <a:ext cx="431800" cy="288925"/>
          </a:xfrm>
          <a:prstGeom prst="rect">
            <a:avLst/>
          </a:prstGeom>
          <a:solidFill>
            <a:srgbClr val="8000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6659563" y="1916113"/>
            <a:ext cx="431800" cy="28892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6659563" y="3716338"/>
            <a:ext cx="431800" cy="28892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1621" name="Rectangle 5"/>
          <p:cNvSpPr>
            <a:spLocks noChangeArrowheads="1"/>
          </p:cNvSpPr>
          <p:nvPr/>
        </p:nvSpPr>
        <p:spPr bwMode="auto">
          <a:xfrm>
            <a:off x="2051050" y="3716338"/>
            <a:ext cx="431800" cy="28892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1622" name="Rectangle 6"/>
          <p:cNvSpPr>
            <a:spLocks noChangeArrowheads="1"/>
          </p:cNvSpPr>
          <p:nvPr/>
        </p:nvSpPr>
        <p:spPr bwMode="auto">
          <a:xfrm>
            <a:off x="2051050" y="1916113"/>
            <a:ext cx="431800" cy="28892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1623" name="Rectangle 7"/>
          <p:cNvSpPr>
            <a:spLocks noChangeArrowheads="1"/>
          </p:cNvSpPr>
          <p:nvPr/>
        </p:nvSpPr>
        <p:spPr bwMode="auto">
          <a:xfrm>
            <a:off x="1258888" y="2852738"/>
            <a:ext cx="431800" cy="28892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1624" name="Rectangle 8"/>
          <p:cNvSpPr>
            <a:spLocks noChangeArrowheads="1"/>
          </p:cNvSpPr>
          <p:nvPr/>
        </p:nvSpPr>
        <p:spPr bwMode="auto">
          <a:xfrm>
            <a:off x="755650" y="2852738"/>
            <a:ext cx="431800" cy="28892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1625" name="Rectangle 9"/>
          <p:cNvSpPr>
            <a:spLocks noChangeArrowheads="1"/>
          </p:cNvSpPr>
          <p:nvPr/>
        </p:nvSpPr>
        <p:spPr bwMode="auto">
          <a:xfrm>
            <a:off x="8101013" y="3141663"/>
            <a:ext cx="431800" cy="28892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11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116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111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" dur="500"/>
                                        <p:tgtEl>
                                          <p:spTgt spid="1116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111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45293E-6 L 0.504 -4.45293E-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9000"/>
                            </p:stCondLst>
                            <p:childTnLst>
                              <p:par>
                                <p:cTn id="44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0416 -4.45293E-6 L 0.50416 0.2623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1000"/>
                            </p:stCondLst>
                            <p:childTnLst>
                              <p:par>
                                <p:cTn id="47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0416 0.26232 L 0.00017 0.26232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3000"/>
                            </p:stCondLst>
                            <p:childTnLst>
                              <p:par>
                                <p:cTn id="50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26231 L 0.00017 4.98496E-6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1116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11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6000"/>
                            </p:stCondLst>
                            <p:childTnLst>
                              <p:par>
                                <p:cTn id="6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01411 C 0.00816 -0.02243 0.01667 -0.03146 0.02344 -0.04117 C 0.03455 -0.05667 0.0191 -0.04025 0.03212 -0.0532 C 0.03612 -0.06592 0.04619 -0.07564 0.054 -0.08558 C 0.05643 -0.08882 0.05782 -0.09276 0.06077 -0.09576 C 0.07344 -0.10849 0.0948 -0.12352 0.1099 -0.13324 C 0.12032 -0.13971 0.12657 -0.14781 0.13855 -0.15174 C 0.1408 -0.15406 0.14271 -0.15683 0.14532 -0.15868 C 0.14862 -0.161 0.15278 -0.16146 0.15556 -0.16377 C 0.16945 -0.17487 0.15278 -0.16817 0.16563 -0.17233 C 0.17344 -0.17811 0.18629 -0.1913 0.19619 -0.19454 C 0.20469 -0.20286 0.21424 -0.2098 0.225 -0.21489 C 0.22813 -0.21651 0.23178 -0.21698 0.23525 -0.21836 C 0.23698 -0.21883 0.24046 -0.21975 0.24046 -0.21975 C 0.31719 -0.21883 0.33264 -0.21929 0.3875 -0.21304 C 0.39775 -0.20633 0.38837 -0.21119 0.40799 -0.20795 C 0.41875 -0.2061 0.43108 -0.20171 0.4415 -0.19801 C 0.44497 -0.19963 0.44792 -0.20286 0.45174 -0.20286 C 0.46737 -0.20402 0.49375 -0.18783 0.50591 -0.17904 C 0.51598 -0.17187 0.50625 -0.1758 0.51615 -0.17233 C 0.53889 -0.14966 0.50678 -0.18112 0.53125 -0.1603 C 0.53907 -0.15406 0.54237 -0.14503 0.55018 -0.14018 C 0.55504 -0.13231 0.55816 -0.12352 0.56337 -0.11635 C 0.57223 -0.10432 0.5698 -0.10802 0.58369 -0.09738 C 0.58716 -0.09461 0.58907 -0.09067 0.59237 -0.0872 C 0.59671 -0.07402 0.60764 -0.068 0.61424 -0.05667 C 0.6191 -0.04834 0.62101 -0.03909 0.62605 -0.03122 C 0.62709 -0.0185 0.62709 -0.00439 0.63125 0.0081 C 0.63056 0.05853 0.64566 0.14897 0.59914 0.19339 C 0.59532 0.20102 0.59132 0.20634 0.5856 0.21212 C 0.58108 0.22554 0.58733 0.20935 0.57882 0.22045 C 0.57761 0.22207 0.5783 0.22438 0.57709 0.22554 C 0.57136 0.23156 0.56164 0.2385 0.55313 0.24104 C 0.5441 0.25006 0.53386 0.25862 0.5231 0.26487 C 0.51719 0.26834 0.51025 0.26718 0.50417 0.27181 C 0.50174 0.27366 0.50018 0.27666 0.4974 0.27828 C 0.48976 0.28314 0.47518 0.28684 0.46719 0.28869 C 0.44792 0.29378 0.42761 0.29008 0.40799 0.29031 C 0.36372 0.29378 0.37882 0.29332 0.30955 0.29031 C 0.2981 0.29008 0.2856 0.28499 0.27396 0.28337 C 0.25521 0.27851 0.23264 0.27666 0.2165 0.26487 C 0.21112 0.26093 0.20573 0.25723 0.19966 0.25469 C 0.19636 0.25307 0.18941 0.25122 0.18941 0.25145 C 0.18473 0.24798 0.17935 0.24497 0.17431 0.24266 C 0.17084 0.24127 0.16407 0.23919 0.16407 0.23965 C 0.15556 0.23086 0.1448 0.2193 0.13351 0.21559 C 0.12674 0.20866 0.11424 0.20195 0.1099 0.19339 C 0.10591 0.18599 0.10278 0.17812 0.0981 0.17118 C 0.09688 0.16655 0.09289 0.16262 0.09289 0.15776 C 0.09254 0.13324 0.08455 0.07703 0.10487 0.04881 C 0.10782 0.02984 0.11737 0.01943 0.12848 0.00463 C 0.13386 -0.00231 0.13837 -0.01087 0.14532 -0.01573 C 0.14879 -0.0259 0.15955 -0.03678 0.16754 -0.04464 C 0.17223 -0.05945 0.18681 -0.06384 0.19775 -0.07194 C 0.19983 -0.07356 0.20105 -0.07564 0.20296 -0.07703 C 0.20625 -0.07957 0.2099 -0.08165 0.2132 -0.08373 C 0.22257 -0.09021 0.23768 -0.09438 0.24862 -0.09738 C 0.30139 -0.13277 0.39219 -0.1189 0.45851 -0.11635 C 0.46042 -0.11126 0.46285 -0.10525 0.46546 -0.10085 C 0.46806 -0.09669 0.47379 -0.08905 0.47379 -0.08882 C 0.47657 -0.0805 0.48264 -0.07147 0.48907 -0.065 C 0.49688 -0.04603 0.48716 -0.068 0.49914 -0.04811 C 0.50174 -0.04372 0.50591 -0.03469 0.50591 -0.03446 C 0.50816 -0.0259 0.5106 -0.01758 0.51285 -0.00902 C 0.51702 0.03632 0.52362 0.09716 0.49428 0.13718 C 0.49167 0.14736 0.4823 0.16054 0.47379 0.16609 C 0.46407 0.18067 0.44653 0.18992 0.4316 0.19848 C 0.41389 0.20866 0.42396 0.20542 0.41129 0.20866 C 0.40139 0.20842 0.37535 0.20935 0.36025 0.20519 C 0.35695 0.20449 0.35365 0.20287 0.35035 0.20195 C 0.34566 0.20079 0.33664 0.19848 0.33664 0.19871 C 0.32744 0.192 0.31806 0.18784 0.30782 0.18321 C 0.30087 0.18043 0.29671 0.17673 0.28941 0.17465 C 0.28386 0.17072 0.28212 0.16655 0.2757 0.16447 C 0.26875 0.1573 0.26112 0.15129 0.25365 0.14412 C 0.25139 0.1418 0.24896 0.13949 0.24688 0.13718 C 0.24393 0.13417 0.24046 0.127 0.24046 0.12723 C 0.23542 0.10757 0.24219 0.13186 0.23525 0.1152 C 0.23178 0.10711 0.23195 0.09785 0.23021 0.08952 C 0.23056 0.07842 0.23073 0.06686 0.23178 0.05552 C 0.23212 0.04928 0.23473 0.0502 0.23855 0.04534 C 0.24827 0.03424 0.25348 0.02152 0.26737 0.01481 C 0.27691 0.00047 0.29566 -0.00624 0.30955 -0.01573 C 0.31216 -0.01758 0.31511 -0.01665 0.31806 -0.01758 C 0.32257 -0.0185 0.3316 -0.02105 0.3316 -0.02058 C 0.34011 -0.02035 0.34862 -0.02035 0.35695 -0.0192 C 0.37257 -0.01688 0.38785 -0.00092 0.39584 0.01134 C 0.40226 0.03748 0.4033 0.07935 0.37049 0.08629 C 0.33837 0.08467 0.33837 0.0923 0.325 0.07611 C 0.32362 0.07426 0.32032 0.07333 0.3198 0.07102 C 0.31858 0.06593 0.3198 0.06061 0.3198 0.05552 " pathEditMode="relative" rAng="0" ptsTypes="ffffffffffffffffffffffffffffffffffffffffffffffffffffffffffffffffffffffffffffffffffffffffffA">
                                      <p:cBhvr>
                                        <p:cTn id="62" dur="30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3" y="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9000"/>
                            </p:stCondLst>
                            <p:childTnLst>
                              <p:par>
                                <p:cTn id="64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" dur="2000"/>
                                        <p:tgtEl>
                                          <p:spTgt spid="1116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10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1000"/>
                                        <p:tgtEl>
                                          <p:spTgt spid="111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5.6211E-7 L 0.7875 -0.01041 " pathEditMode="relative" ptsTypes="AA">
                                      <p:cBhvr>
                                        <p:cTn id="74" dur="2000" fill="hold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7" dur="500"/>
                                        <p:tgtEl>
                                          <p:spTgt spid="1116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10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500"/>
                            </p:stCondLst>
                            <p:childTnLst>
                              <p:par>
                                <p:cTn id="8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14296E-6 L -0.85833 -0.00023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500"/>
                            </p:stCondLst>
                            <p:childTnLst>
                              <p:par>
                                <p:cTn id="87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5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8" grpId="0" animBg="1"/>
      <p:bldP spid="111618" grpId="1" animBg="1"/>
      <p:bldP spid="111619" grpId="0" animBg="1"/>
      <p:bldP spid="111619" grpId="1" animBg="1"/>
      <p:bldP spid="111620" grpId="0" animBg="1"/>
      <p:bldP spid="111620" grpId="1" animBg="1"/>
      <p:bldP spid="111621" grpId="0" animBg="1"/>
      <p:bldP spid="111621" grpId="1" animBg="1"/>
      <p:bldP spid="111622" grpId="0" animBg="1"/>
      <p:bldP spid="111622" grpId="1" animBg="1"/>
      <p:bldP spid="111622" grpId="2" animBg="1"/>
      <p:bldP spid="111622" grpId="3" animBg="1"/>
      <p:bldP spid="111622" grpId="4" animBg="1"/>
      <p:bldP spid="111622" grpId="5" animBg="1"/>
      <p:bldP spid="111623" grpId="0" animBg="1"/>
      <p:bldP spid="111623" grpId="1" animBg="1"/>
      <p:bldP spid="111623" grpId="2" animBg="1"/>
      <p:bldP spid="111624" grpId="0" animBg="1"/>
      <p:bldP spid="111624" grpId="1" animBg="1"/>
      <p:bldP spid="111624" grpId="2" animBg="1"/>
      <p:bldP spid="111625" grpId="0" animBg="1"/>
      <p:bldP spid="111625" grpId="1" animBg="1"/>
      <p:bldP spid="111625" grpId="2" animBg="1"/>
    </p:bld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35</TotalTime>
  <Words>6</Words>
  <Application>Microsoft Office PowerPoint</Application>
  <PresentationFormat>Экран (4:3)</PresentationFormat>
  <Paragraphs>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Техническая</vt:lpstr>
      <vt:lpstr>Зарядка для глаз</vt:lpstr>
      <vt:lpstr>Слайд 2</vt:lpstr>
      <vt:lpstr>Слайд 3</vt:lpstr>
      <vt:lpstr>Слайд 4</vt:lpstr>
    </vt:vector>
  </TitlesOfParts>
  <Company>CoMp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Зарядка для глаз</dc:title>
  <dc:creator>Your User Name</dc:creator>
  <cp:lastModifiedBy>Your User Name</cp:lastModifiedBy>
  <cp:revision>5</cp:revision>
  <dcterms:created xsi:type="dcterms:W3CDTF">2012-11-06T14:19:51Z</dcterms:created>
  <dcterms:modified xsi:type="dcterms:W3CDTF">2012-11-06T14:58:21Z</dcterms:modified>
</cp:coreProperties>
</file>