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динамические паузы на уроке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4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Динамическая пауза 1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2771" name="Picture 3" descr="D:\ЭЛЕКТРОННАЯ БАЗА НАГЛЯДНОСТИ\КАРТИНКИ, ФОТО\КАРТИНКИ\Анимационные\Спанч Боб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52600"/>
            <a:ext cx="404018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Содержимое 5"/>
          <p:cNvSpPr>
            <a:spLocks noGrp="1"/>
          </p:cNvSpPr>
          <p:nvPr>
            <p:ph idx="1"/>
          </p:nvPr>
        </p:nvSpPr>
        <p:spPr>
          <a:xfrm>
            <a:off x="457200" y="1828800"/>
            <a:ext cx="45720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Встать возле парты.</a:t>
            </a:r>
          </a:p>
          <a:p>
            <a:r>
              <a:rPr lang="ru-RU" dirty="0" smtClean="0"/>
              <a:t>Сделать наклон в правую сторону и подмигнуть правым глазом.</a:t>
            </a:r>
          </a:p>
          <a:p>
            <a:r>
              <a:rPr lang="ru-RU" dirty="0" smtClean="0"/>
              <a:t>Сделать наклон в левую сторону и подмигнуть левым глазом.</a:t>
            </a:r>
          </a:p>
        </p:txBody>
      </p:sp>
    </p:spTree>
    <p:extLst>
      <p:ext uri="{BB962C8B-B14F-4D97-AF65-F5344CB8AC3E}">
        <p14:creationId xmlns:p14="http://schemas.microsoft.com/office/powerpoint/2010/main" val="169536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Динамическая пауза 2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3011" name="Содержимое 4"/>
          <p:cNvSpPr>
            <a:spLocks noGrp="1"/>
          </p:cNvSpPr>
          <p:nvPr>
            <p:ph idx="1"/>
          </p:nvPr>
        </p:nvSpPr>
        <p:spPr>
          <a:xfrm>
            <a:off x="457200" y="1752600"/>
            <a:ext cx="5410200" cy="4525963"/>
          </a:xfrm>
        </p:spPr>
        <p:txBody>
          <a:bodyPr>
            <a:normAutofit lnSpcReduction="10000"/>
          </a:bodyPr>
          <a:lstStyle/>
          <a:p>
            <a:r>
              <a:rPr lang="ru-RU" smtClean="0"/>
              <a:t>Взять комочек ваты в руки.</a:t>
            </a:r>
          </a:p>
          <a:p>
            <a:r>
              <a:rPr lang="ru-RU" smtClean="0"/>
              <a:t>Переложить ее из правой руки в левую и наоборот.</a:t>
            </a:r>
          </a:p>
          <a:p>
            <a:r>
              <a:rPr lang="ru-RU" smtClean="0"/>
              <a:t>Крепко зажать в кулаке.</a:t>
            </a:r>
          </a:p>
          <a:p>
            <a:r>
              <a:rPr lang="ru-RU" smtClean="0"/>
              <a:t>Перебросить из одной руки в другую.</a:t>
            </a:r>
          </a:p>
          <a:p>
            <a:r>
              <a:rPr lang="ru-RU" smtClean="0"/>
              <a:t>Положить комок ваты на парту и поднять с помощью локтей.</a:t>
            </a:r>
          </a:p>
          <a:p>
            <a:endParaRPr lang="ru-RU" smtClean="0"/>
          </a:p>
        </p:txBody>
      </p:sp>
      <p:pic>
        <p:nvPicPr>
          <p:cNvPr id="43012" name="Picture 2" descr="D:\ЭЛЕКТРОННАЯ БАЗА НАГЛЯДНОСТИ\КАРТИНКИ, ФОТО\КАРТИНКИ\Анимационные\Поцелуйчик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2928938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8257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динамические паузы на уроке</vt:lpstr>
      <vt:lpstr>Динамическая пауза 1</vt:lpstr>
      <vt:lpstr>Динамическая пауза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динамические паузы на уроке</dc:title>
  <dc:creator>Пользователь</dc:creator>
  <cp:lastModifiedBy>Пользователь</cp:lastModifiedBy>
  <cp:revision>1</cp:revision>
  <dcterms:created xsi:type="dcterms:W3CDTF">2013-01-02T04:15:33Z</dcterms:created>
  <dcterms:modified xsi:type="dcterms:W3CDTF">2013-01-02T04:20:20Z</dcterms:modified>
</cp:coreProperties>
</file>