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2" r:id="rId8"/>
    <p:sldId id="261" r:id="rId9"/>
    <p:sldId id="271" r:id="rId10"/>
    <p:sldId id="269" r:id="rId11"/>
    <p:sldId id="268" r:id="rId12"/>
    <p:sldId id="267" r:id="rId13"/>
    <p:sldId id="266" r:id="rId14"/>
    <p:sldId id="265" r:id="rId15"/>
    <p:sldId id="259" r:id="rId16"/>
    <p:sldId id="274" r:id="rId17"/>
    <p:sldId id="276" r:id="rId18"/>
    <p:sldId id="273" r:id="rId19"/>
    <p:sldId id="272" r:id="rId20"/>
    <p:sldId id="277" r:id="rId21"/>
    <p:sldId id="278" r:id="rId22"/>
    <p:sldId id="281" r:id="rId23"/>
    <p:sldId id="296" r:id="rId24"/>
    <p:sldId id="279" r:id="rId25"/>
    <p:sldId id="283" r:id="rId26"/>
    <p:sldId id="282" r:id="rId27"/>
    <p:sldId id="284" r:id="rId28"/>
    <p:sldId id="285" r:id="rId29"/>
    <p:sldId id="286" r:id="rId30"/>
    <p:sldId id="291" r:id="rId31"/>
    <p:sldId id="290" r:id="rId32"/>
    <p:sldId id="288" r:id="rId33"/>
    <p:sldId id="299" r:id="rId34"/>
    <p:sldId id="298" r:id="rId35"/>
    <p:sldId id="297" r:id="rId36"/>
    <p:sldId id="294" r:id="rId37"/>
    <p:sldId id="300" r:id="rId38"/>
  </p:sldIdLst>
  <p:sldSz cx="9144000" cy="6858000" type="screen4x3"/>
  <p:notesSz cx="6858000" cy="9144000"/>
  <p:embeddedFontLs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Wingdings 2" pitchFamily="18" charset="2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D96F-A954-4951-9AD5-714EA472C206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0E4DF-EAB9-4AF6-ABE7-FF6CBAA08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0977-1146-422B-9858-5B6F2FAB424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147B-A91A-441F-B855-C411B72CC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45FA-9EE0-4BCF-88C5-64EC5BB477CD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8215-3FF5-43AD-8C45-98C8BD80E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517-11CD-404D-A93F-35C04427549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6C05-3348-4DC5-B1B5-20EB007A1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2757-A76A-4F5C-827A-CAB876F9FB29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F53E-ADAA-4D5F-A102-CC5E42F9C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3591-ABAD-4F75-8972-238E39207CBA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F9D70-5B03-41F5-8CB8-2051B9BA9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45D-6321-474E-99C5-2E46B40A99E9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A8E6-0185-4E30-B684-F5389E7A5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17E8-7E08-4D61-839F-510B5E39D4ED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87D0-260F-4570-8A80-9706CDE38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7878E-D8A1-4BC6-B53B-893E43857C4A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0F1-13D9-4C6A-82F0-4321ECA58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8D5B-9EB2-4686-A223-14F96C430ECC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13D3-B7C5-4E63-84E1-CD8DE4E42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30AB-F0B4-4EE9-ADCB-D269CD6124E1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80A1-25AA-4BEB-A837-F86D29A9D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D84DB4-8479-4303-BF27-C4CFDB6052D7}" type="datetimeFigureOut">
              <a:rPr lang="ru-RU"/>
              <a:pPr>
                <a:defRPr/>
              </a:pPr>
              <a:t>11.03.2013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7C0A3-7229-47A3-BC60-6E99E1F20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 spd="med" advTm="4000">
    <p:fade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r>
              <a:rPr lang="ru-RU" smtClean="0"/>
              <a:t>«Наша с тобой земля»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 rtlCol="0"/>
          <a:lstStyle/>
          <a:p>
            <a:pPr fontAlgn="auto">
              <a:buFont typeface="Wingdings 2" charset="2"/>
              <a:buNone/>
              <a:defRPr/>
            </a:pPr>
            <a:r>
              <a:rPr lang="ru-RU" dirty="0" smtClean="0"/>
              <a:t>Юрий </a:t>
            </a:r>
            <a:r>
              <a:rPr lang="ru-RU" dirty="0" err="1" smtClean="0"/>
              <a:t>Верижников</a:t>
            </a:r>
            <a:endParaRPr lang="ru-RU" dirty="0"/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1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Танюшка\Desktop\Мусоргский\Наша с тобой земля Верижников (+ -, слайды)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4925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Users\Танюшка\Desktop\Мусоргский\Наша с тобой земля Верижников (+ -, слайды)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5888"/>
            <a:ext cx="9178925" cy="658812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C:\Users\Танюшка\Desktop\Мусоргский\Наша с тобой земля Верижников (+ -, слайды)\img-ca4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350"/>
            <a:ext cx="9136063" cy="685165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C:\Users\Танюшка\Desktop\Мусоргский\Наша с тобой земля Верижников (+ -, слайды)\j04097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8"/>
            <a:ext cx="9099550" cy="692467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Users\Танюшка\Desktop\Мусоргский\Наша с тобой земля Верижников (+ -, слайды)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638" y="34925"/>
            <a:ext cx="9085262" cy="682307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Танюшка\Desktop\Мусоргский\Наша с тобой земля Верижников (+ -, слайды)\S60073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3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C:\Users\Танюшка\Desktop\Мусоргский\Наша с тобой земля Верижников (+ -, слайды)\15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25" y="33338"/>
            <a:ext cx="9134475" cy="6850062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8" name="Picture 2" descr="C:\Users\Танюшка\Desktop\Мусоргский\Наша с тобой земля Верижников (+ -, слайды)\S60072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 descr="C:\Users\Танюшка\Desktop\Мусоргский\Наша с тобой земля Верижников (+ -, слайды)\Maldiv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19050"/>
            <a:ext cx="9118600" cy="683895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6" name="Picture 2" descr="C:\Users\Танюшка\Desktop\Мусоргский\Наша с тобой земля Верижников (+ -, слайды)\19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8"/>
            <a:ext cx="9124950" cy="6843712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C:\Users\Танюшка\Desktop\Мусоргский\Наша с тобой земля Верижников (+ -, слайды)\0b8b6866b75f1f0df021e2f88c235ab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Users\Танюшка\Desktop\Мусоргский\Наша с тобой земля Верижников (+ -, слайды)\35986_Hawthorn_Berry_Crataegus_oxyacantha_seeds_Berries_and_Leaves_for_Sale_hawthron_ber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Танюшка\Desktop\Мусоргский\Наша с тобой земля Верижников (+ -, слайды)\631156509d11ef5a39a03d69c8affa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C:\Users\Танюшка\Desktop\Мусоргский\Наша с тобой земля Верижников (+ -, слайды)\vetton_ru_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5842" name="Picture 2" descr="C:\Users\Танюшка\Desktop\Мусоргский\Наша с тобой земля Верижников (+ -, слайды)\Winter_Forest_Near_Erzhausen_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" y="20638"/>
            <a:ext cx="9115425" cy="6837362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Picture 2" descr="C:\Users\Танюшка\Desktop\Мусоргский\Наша с тобой земля Верижников (+ -, слайды)\S6007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4675" y="-185738"/>
            <a:ext cx="9737725" cy="73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C:\Users\Танюшка\Desktop\Мусоргский\Наша с тобой земля Верижников (+ -, слайды)\NorthPrairie080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C:\Users\Танюшка\Desktop\Мусоргский\Наша с тобой земля Верижников (+ -, слайды)\post-9-53008-1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538" y="260350"/>
            <a:ext cx="9428163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8" name="Picture 2" descr="C:\Users\Танюшка\Desktop\Мусоргский\Наша с тобой земля Верижников (+ -, слайды)\vozduh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00"/>
            <a:ext cx="9126538" cy="68453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 descr="C:\Users\Танюшка\Desktop\Мусоргский\Наша с тобой земля Верижников (+ -, слайды)\1215284236486fc40ca5d019.06518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7488" y="30163"/>
            <a:ext cx="9361488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 descr="C:\Users\Танюшка\Desktop\Мусоргский\Наша с тобой земля Верижников (+ -, слайды)\dsc004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113"/>
            <a:ext cx="9128125" cy="6846887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C:\Users\Танюшка\Desktop\Мусоргский\Наша с тобой земля Верижников (+ -, слайды)\P10904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-30163"/>
            <a:ext cx="9413875" cy="7059613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 descr="C:\Users\Танюшка\Desktop\Мусоргский\Наша с тобой земля Верижников (+ -, слайды)\flow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3" y="11113"/>
            <a:ext cx="9128125" cy="6846887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C:\Users\Танюшка\Desktop\Мусоргский\Наша с тобой земля Верижников (+ -, слайды)\forest wallpaper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C:\Users\Танюшка\Desktop\Мусоргский\Наша с тобой земля Верижников (+ -, слайды)\hurzuk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0"/>
            <a:ext cx="9101138" cy="682625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2" name="Picture 2" descr="C:\Users\Танюшка\Desktop\Мусоргский\Наша с тобой земля Верижников (+ -, слайды)\img-a4fc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6" name="Picture 2" descr="C:\Users\Танюшка\Desktop\Мусоргский\Наша с тобой земля Верижников (+ -, слайды)\ocea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0163"/>
            <a:ext cx="9104313" cy="6827837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8130" name="Picture 2" descr="C:\Users\Танюшка\Desktop\Мусоргский\Наша с тобой земля Верижников (+ -, слайды)\u26_3000_kosmicheskie-tumannos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795463" y="28575"/>
            <a:ext cx="10939463" cy="6837363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9154" name="Picture 2" descr="C:\Users\Танюшка\Desktop\Мусоргский\Наша с тобой земля Верижников (+ -, слайды)\sea_Hermosa_Beach_Californ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 descr="C:\Users\Танюшка\Desktop\Мусоргский\Наша с тобой земля Верижников (+ -, слайды)\spektr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75" y="31750"/>
            <a:ext cx="9128125" cy="6846888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C:\Users\Танюшка\Desktop\Мусоргский\Наша с тобой земля Верижников (+ -, слайды)\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9144000" cy="6091238"/>
          </a:xfrm>
          <a:noFill/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C:\Users\Танюшка\Desktop\Мусоргский\Наша с тобой земля Верижников (+ -, слайды)\S6007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8621713" cy="638175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C:\Users\Танюшка\Desktop\Мусоргский\Наша с тобой земля Верижников (+ -, слайды)\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260350"/>
            <a:ext cx="9142413" cy="6121400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Танюшка\Desktop\Мусоргский\Наша с тобой земля Верижников (+ -, слайды)\103089_1024_7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" y="34925"/>
            <a:ext cx="9097963" cy="682307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 descr="C:\Users\Танюшка\Desktop\Мусоргский\Наша с тобой земля Верижников (+ -, слайды)\S6007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2225" y="0"/>
            <a:ext cx="9166225" cy="687387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Танюшка\Desktop\Мусоргский\Наша с тобой земля Верижников (+ -, слайды)\wallpaper_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175"/>
            <a:ext cx="9148763" cy="6861175"/>
          </a:xfrm>
        </p:spPr>
      </p:pic>
    </p:spTree>
  </p:cSld>
  <p:clrMapOvr>
    <a:masterClrMapping/>
  </p:clrMapOvr>
  <p:transition spd="med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68</TotalTime>
  <Words>6</Words>
  <Application>Microsoft Office PowerPoint</Application>
  <PresentationFormat>Экран (4:3)</PresentationFormat>
  <Paragraphs>2</Paragraphs>
  <Slides>37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Verdana</vt:lpstr>
      <vt:lpstr>Arial</vt:lpstr>
      <vt:lpstr>Wingdings 2</vt:lpstr>
      <vt:lpstr>Calibri</vt:lpstr>
      <vt:lpstr>Winter</vt:lpstr>
      <vt:lpstr>Winter</vt:lpstr>
      <vt:lpstr>«Наша с тобой земля»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«Наша с тобой земля»</dc:title>
  <dc:creator>Танюшка</dc:creator>
  <cp:lastModifiedBy>nadezhda.pronskaya</cp:lastModifiedBy>
  <cp:revision>10</cp:revision>
  <dcterms:created xsi:type="dcterms:W3CDTF">2013-01-02T11:21:09Z</dcterms:created>
  <dcterms:modified xsi:type="dcterms:W3CDTF">2013-03-11T14:31:33Z</dcterms:modified>
</cp:coreProperties>
</file>