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84" r:id="rId4"/>
    <p:sldId id="282" r:id="rId5"/>
    <p:sldId id="283" r:id="rId6"/>
    <p:sldId id="273" r:id="rId7"/>
    <p:sldId id="272" r:id="rId8"/>
    <p:sldId id="274" r:id="rId9"/>
    <p:sldId id="276" r:id="rId10"/>
    <p:sldId id="277" r:id="rId11"/>
    <p:sldId id="275" r:id="rId12"/>
    <p:sldId id="266" r:id="rId13"/>
    <p:sldId id="280" r:id="rId14"/>
    <p:sldId id="28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1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067E-AB83-4E13-BA4B-FACC78414AB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CD5B-4DD3-4136-9F41-C8D3615B3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25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067E-AB83-4E13-BA4B-FACC78414AB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CD5B-4DD3-4136-9F41-C8D3615B3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237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067E-AB83-4E13-BA4B-FACC78414AB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CD5B-4DD3-4136-9F41-C8D3615B3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42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067E-AB83-4E13-BA4B-FACC78414AB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CD5B-4DD3-4136-9F41-C8D3615B3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8990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067E-AB83-4E13-BA4B-FACC78414AB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CD5B-4DD3-4136-9F41-C8D3615B3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45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067E-AB83-4E13-BA4B-FACC78414AB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CD5B-4DD3-4136-9F41-C8D3615B3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6357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067E-AB83-4E13-BA4B-FACC78414AB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CD5B-4DD3-4136-9F41-C8D3615B3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12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067E-AB83-4E13-BA4B-FACC78414AB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CD5B-4DD3-4136-9F41-C8D3615B3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066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067E-AB83-4E13-BA4B-FACC78414AB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CD5B-4DD3-4136-9F41-C8D3615B3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439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067E-AB83-4E13-BA4B-FACC78414AB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CD5B-4DD3-4136-9F41-C8D3615B3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22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C067E-AB83-4E13-BA4B-FACC78414AB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BCD5B-4DD3-4136-9F41-C8D3615B3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83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C067E-AB83-4E13-BA4B-FACC78414ABD}" type="datetimeFigureOut">
              <a:rPr lang="ru-RU" smtClean="0"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BCD5B-4DD3-4136-9F41-C8D3615B31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7455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1700808"/>
            <a:ext cx="7772400" cy="1470025"/>
          </a:xfrm>
        </p:spPr>
        <p:txBody>
          <a:bodyPr/>
          <a:lstStyle/>
          <a:p>
            <a:r>
              <a:rPr lang="ru-RU" dirty="0" smtClean="0"/>
              <a:t>Музей декабристов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0714" y="3645024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Музей отечественной войны 1812</a:t>
            </a:r>
          </a:p>
          <a:p>
            <a:r>
              <a:rPr lang="ru-RU" dirty="0" smtClean="0"/>
              <a:t>Автор: учитель физики МБВ(С)ОУ «О(С)ОШ №1» г. Калуги</a:t>
            </a:r>
          </a:p>
          <a:p>
            <a:r>
              <a:rPr lang="ru-RU" dirty="0" smtClean="0"/>
              <a:t>Кузьмина Л. </a:t>
            </a:r>
            <a:r>
              <a:rPr lang="ru-RU" smtClean="0"/>
              <a:t>В.</a:t>
            </a:r>
            <a:endParaRPr lang="ru-RU" dirty="0"/>
          </a:p>
        </p:txBody>
      </p:sp>
      <p:pic>
        <p:nvPicPr>
          <p:cNvPr id="4" name="Объект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7" t="7937" r="42649" b="26073"/>
          <a:stretch/>
        </p:blipFill>
        <p:spPr>
          <a:xfrm>
            <a:off x="0" y="1"/>
            <a:ext cx="2592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5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53"/>
          <a:stretch/>
        </p:blipFill>
        <p:spPr>
          <a:xfrm>
            <a:off x="2483768" y="1268760"/>
            <a:ext cx="4737788" cy="5112569"/>
          </a:xfrm>
        </p:spPr>
      </p:pic>
      <p:sp>
        <p:nvSpPr>
          <p:cNvPr id="3" name="TextBox 2"/>
          <p:cNvSpPr txBox="1"/>
          <p:nvPr/>
        </p:nvSpPr>
        <p:spPr>
          <a:xfrm>
            <a:off x="1259632" y="130748"/>
            <a:ext cx="65526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Приказ по армии Кутузова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6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6946718" cy="52100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205189"/>
            <a:ext cx="37300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Зал 1812 года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2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002" y="1774556"/>
            <a:ext cx="4717929" cy="3538447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57956" y="5128339"/>
            <a:ext cx="6374333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Это знамя Азовского мушкетёрского полка образца 1803 г., с которым полк прошёл войну 1812 и кампании 1813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87824" y="523998"/>
            <a:ext cx="31502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Знамя полка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22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996952"/>
            <a:ext cx="3970784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Хоругвь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Калужского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ополчения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сопровождавшую его в борьбе с противником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1812 и 1813 гг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.,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напротив портрет Ртищева  М. Л. – гвардии прапорщика. В 1812 году предводитель дворянства Мещёвского уезда.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15" y="908720"/>
            <a:ext cx="4154377" cy="54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9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60032" y="1844824"/>
            <a:ext cx="4217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Фотографии сделаны мной в музее.</a:t>
            </a:r>
          </a:p>
          <a:p>
            <a:r>
              <a:rPr lang="ru-RU" dirty="0" smtClean="0"/>
              <a:t>Там же можно приобрести книги и</a:t>
            </a:r>
          </a:p>
          <a:p>
            <a:r>
              <a:rPr lang="ru-RU" dirty="0" smtClean="0"/>
              <a:t>Другую печатную продукцию по истории</a:t>
            </a:r>
          </a:p>
          <a:p>
            <a:r>
              <a:rPr lang="ru-RU" dirty="0" smtClean="0"/>
              <a:t>Отечественной войны 1812 года.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450"/>
          <a:stretch/>
        </p:blipFill>
        <p:spPr>
          <a:xfrm>
            <a:off x="135529" y="548680"/>
            <a:ext cx="4392488" cy="6135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0112" y="1196752"/>
            <a:ext cx="25581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Литература: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2557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146335" y="1610637"/>
            <a:ext cx="3997665" cy="443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22 февраля 2012 г. в мемориальном доме декабриста </a:t>
            </a:r>
          </a:p>
          <a:p>
            <a:pPr marL="0" marR="0" lvl="0" indent="18097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114300" algn="l"/>
              </a:tabLst>
            </a:pPr>
            <a:r>
              <a:rPr kumimoji="0" lang="ru-RU" sz="240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Г.С. Батенькова, участника заграничных походов 1813 – 1814 гг., открылся Музей 1812 года, в котором посетитель имеет возможность познакомиться с комплексом предметов, относящихся к эпохе 1812 г.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11760" y="287198"/>
            <a:ext cx="408637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Открытие музея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30738"/>
            <a:ext cx="4822807" cy="359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34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59832" y="1367289"/>
            <a:ext cx="579613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 апреля 1793 г. в Тобольске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родился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Гавриил Степанович Батеньков,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русский поэт, декабрист, участник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Отечественной войны 1812 года. После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амнистии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 делу декабристов в 1856 году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купил дом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Калуге на Дворянской улице.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Умер в Калуге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 ноября 1863 года, похоронен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селе Петрищево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Белевского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уезда Тульской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губернии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://im7-tub-ru.yandex.net/i?id=520036288-15-72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45" y="1628800"/>
            <a:ext cx="259612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55776" y="447506"/>
            <a:ext cx="37982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Батеньков Г. С.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8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r>
              <a:rPr lang="ru-RU" b="1" dirty="0"/>
              <a:t>Александр I </a:t>
            </a:r>
            <a:r>
              <a:rPr lang="ru-RU" b="1" dirty="0" smtClean="0"/>
              <a:t>Павлович 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18528"/>
            <a:ext cx="3571413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99992" y="1508489"/>
            <a:ext cx="42961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Александр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I Павлович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Благословенный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(12 (23) декабря 1777, Санкт-Петербург — 19 ноября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 декабря) 1825, Таганрог) — император и самодержец Всероссийский (с 12 (24) марта 1801 года), старший сын императора Павла I и Марии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Фёдоровны.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03587"/>
            <a:ext cx="3395511" cy="4525963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333736" y="1019636"/>
            <a:ext cx="45720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Калужская земля богата именами героев, подвиги которых навечно запечатлелись в истории России. Один из них - спасение в сражении при Аустерлице 20 ноября (2 декабря по новому стилю) 1805 г. знамени Азовского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мушкетёрского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полка - совершил унтер-офицер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Семён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Артамонович Старичков.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7321" y="188639"/>
            <a:ext cx="84984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Семён Артамонович Старичков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93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56792"/>
            <a:ext cx="6408712" cy="45259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52590" y="548680"/>
            <a:ext cx="51988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Война с Наполеоном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4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6" t="15612" r="10396" b="8625"/>
          <a:stretch/>
        </p:blipFill>
        <p:spPr>
          <a:xfrm>
            <a:off x="539552" y="1633945"/>
            <a:ext cx="7848872" cy="4464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9792" y="476672"/>
            <a:ext cx="41913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Битва при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Эйлау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40"/>
          <a:stretch/>
        </p:blipFill>
        <p:spPr>
          <a:xfrm>
            <a:off x="3080083" y="2052384"/>
            <a:ext cx="6034617" cy="3876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61851" y="620688"/>
            <a:ext cx="37502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Оружие войны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584605"/>
            <a:ext cx="3568201" cy="479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1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611560" y="260648"/>
            <a:ext cx="8229600" cy="1143000"/>
          </a:xfrm>
        </p:spPr>
        <p:txBody>
          <a:bodyPr/>
          <a:lstStyle/>
          <a:p>
            <a:r>
              <a:rPr lang="ru-RU" dirty="0" smtClean="0"/>
              <a:t>Калужский губернатор</a:t>
            </a:r>
            <a:endParaRPr lang="ru-RU" dirty="0"/>
          </a:p>
        </p:txBody>
      </p:sp>
      <p:pic>
        <p:nvPicPr>
          <p:cNvPr id="14" name="Объект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1" r="7630"/>
          <a:stretch/>
        </p:blipFill>
        <p:spPr>
          <a:xfrm>
            <a:off x="827585" y="1719207"/>
            <a:ext cx="3168351" cy="44943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7984" y="3089194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Павел Никитич Каверин (1763 – 1853) </a:t>
            </a:r>
          </a:p>
          <a:p>
            <a:pPr algn="ctr"/>
            <a:r>
              <a:rPr lang="ru-RU" dirty="0" smtClean="0"/>
              <a:t>– тайный Советник, в период Отечественной войны 1812 г. руководил Калужской </a:t>
            </a:r>
          </a:p>
          <a:p>
            <a:pPr algn="ctr"/>
            <a:r>
              <a:rPr lang="ru-RU" dirty="0" smtClean="0"/>
              <a:t>губернией.</a:t>
            </a:r>
          </a:p>
          <a:p>
            <a:pPr algn="ctr"/>
            <a:r>
              <a:rPr lang="ru-RU" dirty="0" smtClean="0"/>
              <a:t>На фото справа.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80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235</Words>
  <Application>Microsoft Office PowerPoint</Application>
  <PresentationFormat>Экран (4:3)</PresentationFormat>
  <Paragraphs>39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Музей декабристов</vt:lpstr>
      <vt:lpstr>Презентация PowerPoint</vt:lpstr>
      <vt:lpstr>Презентация PowerPoint</vt:lpstr>
      <vt:lpstr> Александр I Павлович </vt:lpstr>
      <vt:lpstr>Презентация PowerPoint</vt:lpstr>
      <vt:lpstr>Презентация PowerPoint</vt:lpstr>
      <vt:lpstr>Презентация PowerPoint</vt:lpstr>
      <vt:lpstr>Презентация PowerPoint</vt:lpstr>
      <vt:lpstr>Калужский губернатор</vt:lpstr>
      <vt:lpstr> </vt:lpstr>
      <vt:lpstr>Презентация PowerPoint</vt:lpstr>
      <vt:lpstr>Презентация PowerPoint</vt:lpstr>
      <vt:lpstr>Хоругвь Калужского ополчения, сопровождавшую его в борьбе с противником  в 1812 и 1813 гг.,  напротив портрет Ртищева  М. Л. – гвардии прапорщика. В 1812 году предводитель дворянства Мещёвского уезда.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Музей декабристов</dc:title>
  <dc:creator>Кузьмина</dc:creator>
  <cp:lastModifiedBy>Кузьмина</cp:lastModifiedBy>
  <cp:revision>22</cp:revision>
  <dcterms:created xsi:type="dcterms:W3CDTF">2012-11-12T12:49:30Z</dcterms:created>
  <dcterms:modified xsi:type="dcterms:W3CDTF">2013-05-16T16:25:03Z</dcterms:modified>
</cp:coreProperties>
</file>