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64" r:id="rId4"/>
    <p:sldId id="265" r:id="rId5"/>
    <p:sldId id="266" r:id="rId6"/>
    <p:sldId id="257" r:id="rId7"/>
    <p:sldId id="261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E0C9FB-A315-4D77-BE47-41D07F5B5CBC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697C4E8-70EB-4500-A475-9F60005F9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9A720-0C7C-43A0-B383-0F1BFEDA62C0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5EB4BF-DC69-42D2-8DC1-104FE6370A3C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01575-C092-4810-9827-B54FDE86AF6B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0EC1-7B20-46B8-AEEB-62B516305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03170-D7F3-4863-86AD-ED96943F2CE2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6E58-127E-45CD-9D3A-B2769257E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D39DD-E132-4B4E-9822-78B80B20130F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0A1B3-EE29-4B60-99AB-CA0F5CC298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A36B5-3A78-4833-9B38-9AAA735BACB3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F4105-805C-4F5A-A978-8B1E611E1F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7EC3A-A582-46DB-82C9-D3F93B347997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FB3D7-786F-457B-9D57-D42B6B364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7B947-33FF-451E-9D13-B622ECA17492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E0F36-1542-41D9-8D2B-55BA5EDA9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36FDF-5302-4530-BCA5-6FDCF2FD9DAB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102F0-77C1-416E-BF21-FE434B8C3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F08D6-ED74-479D-8239-ED9370821292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23840-3077-4975-9EE4-C928C8C79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20CA2-6918-4216-AF76-E83103F647A5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56DAA-3268-4CBB-A31E-CC5C1B02E6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847A1-B731-44EE-8AC4-20F581FE3E97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DFD33-FC59-4DDD-8BCD-E21E0BB35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80C17-996D-4242-B46B-ED3C5BB00985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52226-7C06-4A38-9A09-34706422E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7D48D0-F369-4542-847B-4C9943D5FD98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C16C43-A8F4-44FF-97F1-A6342E3B95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1524000"/>
            <a:ext cx="4724400" cy="762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3200" b="1" dirty="0" smtClean="0">
                <a:latin typeface="Elephant" pitchFamily="18" charset="0"/>
              </a:rPr>
              <a:t>Environmental Issues</a:t>
            </a:r>
            <a:r>
              <a:rPr lang="ru-RU" altLang="en-US" sz="3200" b="1" dirty="0" smtClean="0">
                <a:latin typeface="Elephant" pitchFamily="18" charset="0"/>
              </a:rPr>
              <a:t> </a:t>
            </a:r>
            <a:r>
              <a:rPr lang="en-US" altLang="en-US" sz="3200" b="1" dirty="0" smtClean="0">
                <a:latin typeface="Elephant" pitchFamily="18" charset="0"/>
              </a:rPr>
              <a:t>of </a:t>
            </a:r>
            <a:r>
              <a:rPr lang="en-US" altLang="en-US" sz="3200" b="1" dirty="0" smtClean="0">
                <a:latin typeface="Bodoni MT Black" pitchFamily="18" charset="0"/>
              </a:rPr>
              <a:t>CANADA</a:t>
            </a:r>
            <a:endParaRPr lang="en-US" altLang="en-US" sz="3200" b="1" dirty="0" smtClean="0">
              <a:latin typeface="Elephant" pitchFamily="18" charset="0"/>
            </a:endParaRPr>
          </a:p>
        </p:txBody>
      </p:sp>
      <p:pic>
        <p:nvPicPr>
          <p:cNvPr id="14338" name="Picture 10" descr="MPj043640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304800"/>
            <a:ext cx="10350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28" descr="MPj0405338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533400"/>
            <a:ext cx="28956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4" descr="MPj0428605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2438400"/>
            <a:ext cx="27654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4" descr="MPj0434030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67200" y="4267200"/>
            <a:ext cx="3581400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Solution to Extraction of Resources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Canadian government has made new rules:</a:t>
            </a:r>
          </a:p>
          <a:p>
            <a:pPr lvl="1"/>
            <a:r>
              <a:rPr lang="en-US" smtClean="0"/>
              <a:t>Reduce amount of mining allowed in the shield</a:t>
            </a:r>
          </a:p>
          <a:p>
            <a:pPr lvl="1"/>
            <a:r>
              <a:rPr lang="en-US" smtClean="0"/>
              <a:t>Reduce exports of raw materials, but focus on manufactured goods like cars.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Environmental Issues	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Acid Rain</a:t>
            </a:r>
          </a:p>
          <a:p>
            <a:r>
              <a:rPr lang="en-US" smtClean="0"/>
              <a:t>Pollution of Great Lakes</a:t>
            </a:r>
          </a:p>
          <a:p>
            <a:r>
              <a:rPr lang="en-US" smtClean="0"/>
              <a:t>Extraction and use of  Natural resources on Canadian Shield</a:t>
            </a:r>
          </a:p>
          <a:p>
            <a:r>
              <a:rPr lang="en-US" smtClean="0"/>
              <a:t>Timber Industry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72400" cy="1143000"/>
          </a:xfrm>
        </p:spPr>
        <p:txBody>
          <a:bodyPr/>
          <a:lstStyle/>
          <a:p>
            <a:r>
              <a:rPr lang="en-US" smtClean="0">
                <a:latin typeface="Elephant"/>
              </a:rPr>
              <a:t>The Canadian Shield</a:t>
            </a:r>
          </a:p>
        </p:txBody>
      </p:sp>
      <p:pic>
        <p:nvPicPr>
          <p:cNvPr id="17410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012950"/>
            <a:ext cx="8458200" cy="4476750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5105400" cy="1143000"/>
          </a:xfrm>
        </p:spPr>
        <p:txBody>
          <a:bodyPr/>
          <a:lstStyle/>
          <a:p>
            <a:r>
              <a:rPr lang="en-US" smtClean="0">
                <a:latin typeface="Elephant"/>
              </a:rPr>
              <a:t>Canadian Shield 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44958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Large area of thin rocky soil around the Hudson Bay.</a:t>
            </a:r>
          </a:p>
          <a:p>
            <a:pPr>
              <a:lnSpc>
                <a:spcPct val="90000"/>
              </a:lnSpc>
            </a:pPr>
            <a:r>
              <a:rPr lang="en-US" smtClean="0"/>
              <a:t>Very Important to Canadaian economy</a:t>
            </a:r>
          </a:p>
          <a:p>
            <a:pPr>
              <a:lnSpc>
                <a:spcPct val="90000"/>
              </a:lnSpc>
            </a:pPr>
            <a:r>
              <a:rPr lang="en-US" smtClean="0"/>
              <a:t>1.5 million people make their living in the mining industry</a:t>
            </a:r>
            <a:r>
              <a:rPr lang="en-US" sz="2400" smtClean="0"/>
              <a:t>.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0825" y="1600200"/>
            <a:ext cx="38131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US" altLang="en-US" smtClean="0">
                <a:latin typeface="Elephant"/>
              </a:rPr>
              <a:t>The Canadian Shield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467600" cy="4876800"/>
          </a:xfrm>
        </p:spPr>
        <p:txBody>
          <a:bodyPr/>
          <a:lstStyle/>
          <a:p>
            <a:r>
              <a:rPr lang="en-US" altLang="en-US" sz="2800" smtClean="0"/>
              <a:t>The Canadian Shield contains much of Canadian mineral wealth, including diamonds.</a:t>
            </a:r>
          </a:p>
          <a:p>
            <a:r>
              <a:rPr lang="en-US" altLang="en-US" sz="2800" smtClean="0"/>
              <a:t>Mining is the biggest industry in this area.</a:t>
            </a:r>
          </a:p>
          <a:p>
            <a:r>
              <a:rPr lang="en-US" altLang="en-US" sz="2800" smtClean="0"/>
              <a:t>About 85 percent of the nation’s iron ore comes from mines near the Quebec- Newfoundland border.</a:t>
            </a:r>
          </a:p>
          <a:p>
            <a:r>
              <a:rPr lang="en-US" altLang="en-US" sz="2800" smtClean="0"/>
              <a:t>The Canadian Shield has large deposits of gold, silver, zinc, copper, and uranium as well as forest.</a:t>
            </a:r>
          </a:p>
          <a:p>
            <a:endParaRPr lang="en-US" altLang="en-US" sz="2800" smtClean="0"/>
          </a:p>
        </p:txBody>
      </p:sp>
      <p:pic>
        <p:nvPicPr>
          <p:cNvPr id="1945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1143000"/>
            <a:ext cx="13716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Boreal Forests</a:t>
            </a:r>
            <a:endParaRPr lang="en-US" smtClean="0"/>
          </a:p>
        </p:txBody>
      </p:sp>
      <p:sp>
        <p:nvSpPr>
          <p:cNvPr id="21506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The circumpolar range of the boreal forest. About two-thirds of the area is in Eurasia. The sector in Eastern Canada lies farthest from the North Pole </a:t>
            </a:r>
          </a:p>
        </p:txBody>
      </p:sp>
      <p:pic>
        <p:nvPicPr>
          <p:cNvPr id="21508" name="Picture 5" descr="world_boreal_fores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557338"/>
            <a:ext cx="3903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5" descr="canada_forest_m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476250"/>
            <a:ext cx="74168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0" y="2209800"/>
            <a:ext cx="6477000" cy="4146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With almost half its land covered in forests, Canada is a leading producer of timber products.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These products include lumber, paper, plywood, and wood pulp.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The major timber – producing provinces include British Columbia, Quebec, and Ontario.</a:t>
            </a:r>
          </a:p>
        </p:txBody>
      </p:sp>
      <p:sp>
        <p:nvSpPr>
          <p:cNvPr id="23554" name="Rectangle 8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US" sz="4000" smtClean="0">
                <a:latin typeface="Elephant"/>
              </a:rPr>
              <a:t>Canadian Timber Resources</a:t>
            </a:r>
          </a:p>
        </p:txBody>
      </p:sp>
      <p:pic>
        <p:nvPicPr>
          <p:cNvPr id="2355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562600"/>
            <a:ext cx="18288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733800"/>
            <a:ext cx="1828800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12" descr="MPj0439004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828800"/>
            <a:ext cx="18256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Elephant"/>
              </a:rPr>
              <a:t>Timber Solution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01850"/>
            <a:ext cx="5029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Government and Industry are working together to manage use of the forest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When too many of these raw materials are removed or extracted from the environment, it hurts the environment permanently.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Historical and current over-extraction of minerals and timber has threatened the future of available resources.</a:t>
            </a:r>
          </a:p>
        </p:txBody>
      </p:sp>
      <p:pic>
        <p:nvPicPr>
          <p:cNvPr id="2457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2209800"/>
            <a:ext cx="138906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114800"/>
            <a:ext cx="3124200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256</Words>
  <Application>Microsoft Office PowerPoint</Application>
  <PresentationFormat>Экран (4:3)</PresentationFormat>
  <Paragraphs>32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Arial</vt:lpstr>
      <vt:lpstr>Elephant</vt:lpstr>
      <vt:lpstr>Bodoni MT Black</vt:lpstr>
      <vt:lpstr>Wingdings</vt:lpstr>
      <vt:lpstr>Тема Office</vt:lpstr>
      <vt:lpstr>Environmental Issues of CANADA</vt:lpstr>
      <vt:lpstr>Environmental Issues </vt:lpstr>
      <vt:lpstr>The Canadian Shield</vt:lpstr>
      <vt:lpstr>Canadian Shield  </vt:lpstr>
      <vt:lpstr>The Canadian Shield</vt:lpstr>
      <vt:lpstr>Boreal Forests</vt:lpstr>
      <vt:lpstr>Слайд 7</vt:lpstr>
      <vt:lpstr>Canadian Timber Resources</vt:lpstr>
      <vt:lpstr>Timber Solution</vt:lpstr>
      <vt:lpstr>Solution to Extraction of Resources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Issues of CANADA</dc:title>
  <dc:creator>Наташа</dc:creator>
  <cp:lastModifiedBy>User</cp:lastModifiedBy>
  <cp:revision>4</cp:revision>
  <dcterms:created xsi:type="dcterms:W3CDTF">2013-09-07T02:05:30Z</dcterms:created>
  <dcterms:modified xsi:type="dcterms:W3CDTF">2014-04-10T17:09:46Z</dcterms:modified>
</cp:coreProperties>
</file>