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6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F6628-5CFB-4C74-B176-1DE2541E9BE0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A89C-FB88-487A-AB5A-890ACB31C3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25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F2B51-BE1A-4D51-9FC8-529ECFA02D41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DDE0D-A544-42D9-A183-D5D9F75220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A6963-D861-4368-B502-4819AD247085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54AFD-60C8-4572-842C-E6C7FDA112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0FE30-FB0D-4FAC-BF4C-FD160A78D80A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C77AB-5472-469B-AA32-9C386DE999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1119B-6C45-4364-9462-EFFC9FA776B8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DEED-BF23-49AA-81F2-AF1CACB5D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25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0F1A3-0B3D-4BA5-9F06-FB994B31AB21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1E589-E67D-4269-B276-57FE0E44E3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11243-AE1D-4A60-88C7-DF091F96440C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0BD6D-EE6A-4469-853B-7A502FE1DD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A25F6-A6C3-4691-9440-EA307C41FE4D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B1106-902D-4496-92E5-CF9D812BB4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2711B-2E9B-4541-A0C0-A9143242EAB9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0E584-3747-4B05-9983-7ED068F48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5F1AD-AB76-4572-9D2F-A98DDD1CE7A5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7C5D4-CF3E-4C2E-91C4-156C68418A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50837-1F75-47E6-9E7D-9A110F930EDF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FA314-A0B9-48FE-B2FA-7F0E503670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25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E1006A-71CC-4CE0-A859-764B4BA8B223}" type="datetimeFigureOut">
              <a:rPr lang="en-US"/>
              <a:pPr>
                <a:defRPr/>
              </a:pPr>
              <a:t>4/10/2014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47CA95-BEA9-4CDC-BA19-8995797AA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034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8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30130" y="42040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Constantia" pitchFamily="18" charset="0"/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ransition advClick="0" advTm="25000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1.mp3" TargetMode="External"/><Relationship Id="rId7" Type="http://schemas.openxmlformats.org/officeDocument/2006/relationships/image" Target="../media/image5.png"/><Relationship Id="rId2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1.wav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2.mp3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2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3.mp3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3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4.mp3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4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5.mp3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5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6.mp3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6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7.mp3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7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FESTIVAL\2497\640229\&#1055;&#1088;&#1080;&#1083;&#1086;&#1078;&#1077;&#1085;&#1080;&#1103;%20&#1101;&#1082;&#1086;&#1083;&#1086;&#1075;&#1080;&#1103;%20%20%20%20%208%20&#1082;&#1083;&#1072;&#1089;&#1089;%20&#1063;&#1077;&#1088;&#1076;&#1072;&#1085;&#1094;&#1077;&#1074;&#1072;%20&#1041;&#1091;&#1076;&#1099;&#1083;&#1080;&#1085;&#1072;\&#1088;&#1077;&#1095;&#1100;8.mp3" TargetMode="Externa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8;&#1077;&#1095;&#1100;8.wa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Ленточные боры в 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Алтайском крае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3314" name="Рисунок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1905000"/>
            <a:ext cx="7848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ечь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ечь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ечь1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521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5197" fill="hold"/>
                                        <p:tgtEl>
                                          <p:spTgt spid="13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07449">
            <a:off x="152400" y="533400"/>
            <a:ext cx="8763000" cy="1524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Ленточные боры – уникальное достояние природы</a:t>
            </a:r>
            <a:br>
              <a:rPr lang="ru-RU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 rot="20976199">
            <a:off x="384175" y="1570038"/>
            <a:ext cx="8213725" cy="4692650"/>
          </a:xfrm>
        </p:spPr>
      </p:pic>
      <p:pic>
        <p:nvPicPr>
          <p:cNvPr id="5" name="речь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ечь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92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127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189" fill="hold"/>
                                        <p:tgtEl>
                                          <p:spTgt spid="143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685800"/>
            <a:ext cx="8458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ечь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ечь3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16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2158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1579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33400"/>
            <a:ext cx="8763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ечь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ечь4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36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182" fill="hold"/>
                                        <p:tgtEl>
                                          <p:spTgt spid="163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B050"/>
                </a:solidFill>
              </a:rPr>
              <a:t>Барнаульский ленточный бор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33400" y="1752600"/>
            <a:ext cx="8077200" cy="4800600"/>
          </a:xfrm>
        </p:spPr>
      </p:pic>
      <p:pic>
        <p:nvPicPr>
          <p:cNvPr id="5" name="речь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ечь5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6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585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533400"/>
            <a:ext cx="8610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ечь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ечь6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2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25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200" fill="hold"/>
                                        <p:tgtEl>
                                          <p:spTgt spid="18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57200"/>
            <a:ext cx="8534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ечь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ечь7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5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7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387" fill="hold"/>
                                        <p:tgtEl>
                                          <p:spTgt spid="194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57200"/>
            <a:ext cx="86868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ечь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ечь8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01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649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000" fill="hold"/>
                                        <p:tgtEl>
                                          <p:spTgt spid="204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139</TotalTime>
  <Words>8</Words>
  <Application>Microsoft Office PowerPoint</Application>
  <PresentationFormat>Экран (4:3)</PresentationFormat>
  <Paragraphs>2</Paragraphs>
  <Slides>8</Slides>
  <Notes>0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Constantia</vt:lpstr>
      <vt:lpstr>Wingdings 2</vt:lpstr>
      <vt:lpstr>Поток</vt:lpstr>
      <vt:lpstr>Поток</vt:lpstr>
      <vt:lpstr>Поток</vt:lpstr>
      <vt:lpstr>Поток</vt:lpstr>
      <vt:lpstr>Слайд 1</vt:lpstr>
      <vt:lpstr>Ленточные боры – уникальное достояние природы </vt:lpstr>
      <vt:lpstr>Слайд 3</vt:lpstr>
      <vt:lpstr>Слайд 4</vt:lpstr>
      <vt:lpstr>Барнаульский ленточный бор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Ленточные боры в Алтайском крае</dc:title>
  <cp:lastModifiedBy>User</cp:lastModifiedBy>
  <cp:revision>14</cp:revision>
  <dcterms:modified xsi:type="dcterms:W3CDTF">2014-04-10T17:20:15Z</dcterms:modified>
</cp:coreProperties>
</file>