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5" y="366713"/>
            <a:ext cx="4476751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3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3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4" y="273054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20A58-1455-4E7B-B2E9-90804B6ABD58}" type="datetimeFigureOut">
              <a:rPr lang="ru-RU" smtClean="0"/>
              <a:pPr/>
              <a:t>23.11.2013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2F5BE-A496-4C96-9B5C-F105BCEE2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1" y="404665"/>
          <a:ext cx="8568952" cy="6377003"/>
        </p:xfrm>
        <a:graphic>
          <a:graphicData uri="http://schemas.openxmlformats.org/drawingml/2006/table">
            <a:tbl>
              <a:tblPr/>
              <a:tblGrid>
                <a:gridCol w="2664295"/>
                <a:gridCol w="1296144"/>
                <a:gridCol w="792088"/>
                <a:gridCol w="1152128"/>
                <a:gridCol w="1368152"/>
                <a:gridCol w="1296145"/>
              </a:tblGrid>
              <a:tr h="81073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Утверждение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Паралле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лограмм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838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Ромб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Прямо-угольник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Равнобед-ренная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трапеция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Квадрат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46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Противолежащие углы равны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46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Противолежащие стороны равны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992"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Все стороны равны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928"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Противолежащие стороны параллельны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726"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Все углы прямые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396"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Диагонали точкой пересечения делятся пополам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726"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Диагонали равны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5271"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Диагонали взаимно перпендикулярны  и являются биссектрисами углов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413" marR="414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77</Words>
  <Application>Microsoft Office PowerPoint</Application>
  <PresentationFormat>Экран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2013-11-23T07:53:17Z</dcterms:created>
  <dcterms:modified xsi:type="dcterms:W3CDTF">2013-11-23T08:03:02Z</dcterms:modified>
</cp:coreProperties>
</file>