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урок с ИКН\физическая карта Марий_Эл.pn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6428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72400" cy="1071570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Домашнее   задание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357298"/>
            <a:ext cx="9001156" cy="6786610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 математике:</a:t>
            </a:r>
          </a:p>
          <a:p>
            <a:pPr marL="914400" indent="-9144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Составить все три типа  задач на проценты</a:t>
            </a:r>
          </a:p>
          <a:p>
            <a:pPr marL="914400" indent="-914400"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материале истории  Республики  Марий Эл.</a:t>
            </a:r>
          </a:p>
          <a:p>
            <a:pPr marL="914400" indent="-914400" algn="l">
              <a:buAutoNum type="arabicPeriod" startAt="2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Определить по карте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Республики  Марий Эл </a:t>
            </a:r>
          </a:p>
          <a:p>
            <a:pPr marL="914400" indent="-914400"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городами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Звенигово и Волжск.</a:t>
            </a:r>
          </a:p>
          <a:p>
            <a:pPr marL="914400" indent="-914400" algn="l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 ИКН:</a:t>
            </a:r>
          </a:p>
          <a:p>
            <a:pPr marL="914400" indent="-914400"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Найти  материалы и подготовить  сообщения  о  </a:t>
            </a:r>
          </a:p>
          <a:p>
            <a:pPr marL="914400" indent="-914400"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других  национальных героях марийской  земли.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Домашнее  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  задание</dc:title>
  <cp:lastModifiedBy>каб17</cp:lastModifiedBy>
  <cp:revision>2</cp:revision>
  <dcterms:modified xsi:type="dcterms:W3CDTF">2007-01-01T02:22:15Z</dcterms:modified>
</cp:coreProperties>
</file>