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78" y="-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01.01.2007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01.01.2007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3701"/>
          <a:stretch>
            <a:fillRect/>
          </a:stretch>
        </p:blipFill>
        <p:spPr bwMode="auto">
          <a:xfrm>
            <a:off x="-10057" y="142852"/>
            <a:ext cx="9154057" cy="6858000"/>
          </a:xfrm>
          <a:prstGeom prst="rect">
            <a:avLst/>
          </a:prstGeom>
          <a:ln>
            <a:noFill/>
          </a:ln>
          <a:effectLst>
            <a:outerShdw blurRad="50800" dist="50800" dir="5400000" algn="ctr" rotWithShape="0">
              <a:srgbClr val="000000">
                <a:alpha val="48000"/>
              </a:srgbClr>
            </a:outerShdw>
            <a:softEdge rad="112500"/>
          </a:effectLst>
        </p:spPr>
      </p:pic>
      <p:sp>
        <p:nvSpPr>
          <p:cNvPr id="2051" name="Заголовок 1"/>
          <p:cNvSpPr>
            <a:spLocks noGrp="1"/>
          </p:cNvSpPr>
          <p:nvPr>
            <p:ph type="ctrTitle"/>
          </p:nvPr>
        </p:nvSpPr>
        <p:spPr>
          <a:xfrm>
            <a:off x="571500" y="142875"/>
            <a:ext cx="8204200" cy="1052513"/>
          </a:xfrm>
        </p:spPr>
        <p:txBody>
          <a:bodyPr/>
          <a:lstStyle/>
          <a:p>
            <a:pPr eaLnBrk="1" hangingPunct="1"/>
            <a:r>
              <a:rPr lang="ru-RU" sz="5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Подведение итогов урока</a:t>
            </a:r>
            <a:endParaRPr lang="ru-RU" sz="5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1857364"/>
            <a:ext cx="7848600" cy="2592388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ru-RU" sz="6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Чем  сегодня  вы  занимались  на  уроке  математики?</a:t>
            </a:r>
            <a:endParaRPr lang="ru-RU" sz="6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785786" y="1071546"/>
            <a:ext cx="8137525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600" b="1" dirty="0" smtClean="0">
                <a:latin typeface="Times New Roman" pitchFamily="18" charset="0"/>
                <a:cs typeface="Times New Roman" pitchFamily="18" charset="0"/>
              </a:rPr>
              <a:t>Какие  числовые характеристики из  жизни  марийского  народа  вы  сегодня  узнали?</a:t>
            </a:r>
            <a:endParaRPr lang="ru-RU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857224" y="1785926"/>
            <a:ext cx="7704137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600" b="1" dirty="0" smtClean="0">
                <a:latin typeface="Times New Roman" pitchFamily="18" charset="0"/>
                <a:cs typeface="Times New Roman" pitchFamily="18" charset="0"/>
              </a:rPr>
              <a:t>Что  нового  вы  узнали  на  уроке  ИКН?</a:t>
            </a:r>
            <a:endParaRPr lang="ru-RU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42910" y="1500174"/>
            <a:ext cx="8208962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600" b="1" dirty="0" smtClean="0">
                <a:latin typeface="Times New Roman" pitchFamily="18" charset="0"/>
                <a:cs typeface="Times New Roman" pitchFamily="18" charset="0"/>
              </a:rPr>
              <a:t>Перечислить самые  многочисленные национальности марийского  края.</a:t>
            </a:r>
            <a:endParaRPr lang="ru-RU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571472" y="1225689"/>
            <a:ext cx="8208962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Сколько  национальностей  проживает  в  современной  Республике Марий Эл?</a:t>
            </a:r>
            <a:endParaRPr lang="ru-RU" sz="6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571472" y="1285860"/>
            <a:ext cx="8208962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600" b="1" dirty="0" smtClean="0">
                <a:latin typeface="Times New Roman" pitchFamily="18" charset="0"/>
                <a:cs typeface="Times New Roman" pitchFamily="18" charset="0"/>
              </a:rPr>
              <a:t>О каких выдающихся личностях Земли марийской шла речь сегодня на уроке?</a:t>
            </a:r>
            <a:endParaRPr lang="ru-RU" sz="6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8" grpId="0"/>
      <p:bldP spid="8" grpId="1"/>
      <p:bldP spid="9" grpId="0"/>
      <p:bldP spid="9" grpId="1"/>
      <p:bldP spid="10" grpId="0"/>
      <p:bldP spid="10" grpId="1"/>
      <p:bldP spid="11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58</Words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Подведение итогов урока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Подведение итогов урока</dc:title>
  <cp:lastModifiedBy>каб17</cp:lastModifiedBy>
  <cp:revision>2</cp:revision>
  <dcterms:modified xsi:type="dcterms:W3CDTF">2007-01-01T00:34:24Z</dcterms:modified>
</cp:coreProperties>
</file>