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5B1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4535" autoAdjust="0"/>
    <p:restoredTop sz="86391" autoAdjust="0"/>
  </p:normalViewPr>
  <p:slideViewPr>
    <p:cSldViewPr>
      <p:cViewPr varScale="1">
        <p:scale>
          <a:sx n="63" d="100"/>
          <a:sy n="63" d="100"/>
        </p:scale>
        <p:origin x="-14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43C1C-B5DD-4D9E-8F1D-C2DE10CED1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4B182-144E-4CDA-B34C-18C9A57D4B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4B182-144E-4CDA-B34C-18C9A57D4B3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Рисунок 2" descr="C:\Users\Надежда\Desktop\Mariiskaya_Resp.jpg"/>
          <p:cNvPicPr>
            <a:picLocks noChangeAspect="1" noChangeArrowheads="1"/>
          </p:cNvPicPr>
          <p:nvPr/>
        </p:nvPicPr>
        <p:blipFill>
          <a:blip r:embed="rId3" cstate="print"/>
          <a:srcRect b="5484"/>
          <a:stretch>
            <a:fillRect/>
          </a:stretch>
        </p:blipFill>
        <p:spPr bwMode="auto">
          <a:xfrm>
            <a:off x="0" y="0"/>
            <a:ext cx="9144000" cy="613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20" y="0"/>
            <a:ext cx="1714480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500826" y="4786322"/>
            <a:ext cx="1571636" cy="414337"/>
          </a:xfrm>
          <a:prstGeom prst="wedgeRoundRectCallout">
            <a:avLst>
              <a:gd name="adj1" fmla="val -105769"/>
              <a:gd name="adj2" fmla="val -97014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Кабак-Сола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Oval 5"/>
          <p:cNvSpPr>
            <a:spLocks noChangeArrowheads="1"/>
          </p:cNvSpPr>
          <p:nvPr/>
        </p:nvSpPr>
        <p:spPr bwMode="auto">
          <a:xfrm>
            <a:off x="5572132" y="4500570"/>
            <a:ext cx="214314" cy="214314"/>
          </a:xfrm>
          <a:prstGeom prst="ellipse">
            <a:avLst/>
          </a:prstGeom>
          <a:solidFill>
            <a:srgbClr val="DB0707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143504" y="2214554"/>
            <a:ext cx="1928826" cy="2071702"/>
          </a:xfrm>
          <a:prstGeom prst="wedge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7" descr="culture_mari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3504" y="2222156"/>
            <a:ext cx="1928826" cy="2063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1714480" y="4786322"/>
            <a:ext cx="1357322" cy="330200"/>
          </a:xfrm>
          <a:prstGeom prst="wedgeRoundRectCallout">
            <a:avLst>
              <a:gd name="adj1" fmla="val -30440"/>
              <a:gd name="adj2" fmla="val -144616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Нуженалы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3071802" y="2143116"/>
            <a:ext cx="1928826" cy="2071702"/>
          </a:xfrm>
          <a:prstGeom prst="wedgeRectCallout">
            <a:avLst>
              <a:gd name="adj1" fmla="val -102119"/>
              <a:gd name="adj2" fmla="val 58086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6" cstate="print"/>
          <a:srcRect l="12500" t="5208" r="43271" b="31250"/>
          <a:stretch>
            <a:fillRect/>
          </a:stretch>
        </p:blipFill>
        <p:spPr bwMode="auto">
          <a:xfrm>
            <a:off x="3071802" y="2143116"/>
            <a:ext cx="1928826" cy="2078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Oval 7"/>
          <p:cNvSpPr>
            <a:spLocks noChangeArrowheads="1"/>
          </p:cNvSpPr>
          <p:nvPr/>
        </p:nvSpPr>
        <p:spPr bwMode="auto">
          <a:xfrm>
            <a:off x="1928794" y="4286256"/>
            <a:ext cx="285752" cy="250826"/>
          </a:xfrm>
          <a:prstGeom prst="ellipse">
            <a:avLst/>
          </a:prstGeom>
          <a:solidFill>
            <a:srgbClr val="DB0707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Oval 8"/>
          <p:cNvSpPr>
            <a:spLocks noChangeArrowheads="1"/>
          </p:cNvSpPr>
          <p:nvPr/>
        </p:nvSpPr>
        <p:spPr bwMode="auto">
          <a:xfrm>
            <a:off x="4786314" y="5000636"/>
            <a:ext cx="261931" cy="234931"/>
          </a:xfrm>
          <a:prstGeom prst="ellipse">
            <a:avLst/>
          </a:prstGeom>
          <a:solidFill>
            <a:srgbClr val="DB0707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2071670" y="3714752"/>
            <a:ext cx="273039" cy="246075"/>
          </a:xfrm>
          <a:prstGeom prst="ellipse">
            <a:avLst/>
          </a:prstGeom>
          <a:solidFill>
            <a:srgbClr val="DB0707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85720" y="142852"/>
            <a:ext cx="7000924" cy="1938992"/>
          </a:xfrm>
          <a:prstGeom prst="rect">
            <a:avLst/>
          </a:prstGeom>
          <a:solidFill>
            <a:srgbClr val="3C5B19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  карте  Республики  Марий Эл  определите  расстояние  между   родными  селениями  национальных  марийских  героев, если  известно, что  расстояние  между  городами   Звенигово  и  Козьмодемьянск  равно  126км.</a:t>
            </a:r>
            <a:endParaRPr lang="ru-RU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animBg="1"/>
      <p:bldP spid="1029" grpId="0" animBg="1"/>
      <p:bldP spid="9" grpId="0" animBg="1"/>
      <p:bldP spid="1030" grpId="0" animBg="1"/>
      <p:bldP spid="12" grpId="0" animBg="1"/>
      <p:bldP spid="1031" grpId="0" animBg="1"/>
      <p:bldP spid="1032" grpId="0" animBg="1"/>
      <p:bldP spid="1033" grpId="0" animBg="1"/>
      <p:bldP spid="1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30</Words>
  <Application>Microsoft Office PowerPoint</Application>
  <PresentationFormat>Экран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Надежда</cp:lastModifiedBy>
  <cp:revision>8</cp:revision>
  <dcterms:modified xsi:type="dcterms:W3CDTF">2014-01-29T21:52:12Z</dcterms:modified>
</cp:coreProperties>
</file>