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229A52-90F9-46DB-AF51-E8F62C3A5438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FDA15E-04C8-404A-B6D8-002B429E58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П.П.Бажов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«Серебряное копытце»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(иллюстрации к сказу, выполненные учащимися)</a:t>
            </a:r>
            <a:endParaRPr lang="ru-RU" sz="22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C:\Documents and Settings\User\Рабочий стол\серкоп\P110079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4" t="6177" r="2789" b="5975"/>
          <a:stretch/>
        </p:blipFill>
        <p:spPr bwMode="auto">
          <a:xfrm rot="5400000">
            <a:off x="256187" y="1700666"/>
            <a:ext cx="2423034" cy="172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серкоп\P110079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621" r="5160" b="11311"/>
          <a:stretch/>
        </p:blipFill>
        <p:spPr bwMode="auto">
          <a:xfrm rot="5400000">
            <a:off x="2408060" y="1710349"/>
            <a:ext cx="2354585" cy="168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Рабочий стол\серкоп\P11007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3" t="4103" r="4138" b="6123"/>
          <a:stretch/>
        </p:blipFill>
        <p:spPr bwMode="auto">
          <a:xfrm rot="5400000">
            <a:off x="4512815" y="1695887"/>
            <a:ext cx="2368126" cy="168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67"/>
          <a:stretch/>
        </p:blipFill>
        <p:spPr bwMode="auto">
          <a:xfrm>
            <a:off x="6876257" y="1353247"/>
            <a:ext cx="1746094" cy="236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77072"/>
            <a:ext cx="1728192" cy="239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23" y="4077072"/>
            <a:ext cx="1720259" cy="239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92" y="4077072"/>
            <a:ext cx="1697708" cy="239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064472"/>
            <a:ext cx="1746094" cy="239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П.П.Бажов   «Серебряное копытце» (иллюстрации к сказу, выполненные учащимися)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2013-12-24T11:25:35Z</dcterms:created>
  <dcterms:modified xsi:type="dcterms:W3CDTF">2013-12-24T11:54:10Z</dcterms:modified>
</cp:coreProperties>
</file>