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5" r:id="rId23"/>
    <p:sldId id="296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270" r:id="rId55"/>
    <p:sldId id="271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64" d="100"/>
          <a:sy n="64" d="100"/>
        </p:scale>
        <p:origin x="-1164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4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9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4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9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84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59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15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4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34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3F766-DE3F-4E53-9757-84A3F71AA93E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D7EB8-AA4C-4A1F-97C7-EBF8F9EA1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6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12" Type="http://schemas.openxmlformats.org/officeDocument/2006/relationships/image" Target="../media/image12.jpeg"/><Relationship Id="rId2" Type="http://schemas.openxmlformats.org/officeDocument/2006/relationships/image" Target="../media/image2.gif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1.jpeg"/><Relationship Id="rId5" Type="http://schemas.openxmlformats.org/officeDocument/2006/relationships/image" Target="../media/image5.gif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gif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jp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4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4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4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10" Type="http://schemas.openxmlformats.org/officeDocument/2006/relationships/image" Target="../media/image54.jpeg"/><Relationship Id="rId4" Type="http://schemas.openxmlformats.org/officeDocument/2006/relationships/image" Target="../media/image20.gif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14.xml"/><Relationship Id="rId18" Type="http://schemas.openxmlformats.org/officeDocument/2006/relationships/slide" Target="slide18.xml"/><Relationship Id="rId26" Type="http://schemas.openxmlformats.org/officeDocument/2006/relationships/slide" Target="slide25.xml"/><Relationship Id="rId39" Type="http://schemas.openxmlformats.org/officeDocument/2006/relationships/slide" Target="slide37.xml"/><Relationship Id="rId21" Type="http://schemas.openxmlformats.org/officeDocument/2006/relationships/slide" Target="slide21.xml"/><Relationship Id="rId34" Type="http://schemas.openxmlformats.org/officeDocument/2006/relationships/slide" Target="slide33.xml"/><Relationship Id="rId42" Type="http://schemas.openxmlformats.org/officeDocument/2006/relationships/slide" Target="slide40.xml"/><Relationship Id="rId47" Type="http://schemas.openxmlformats.org/officeDocument/2006/relationships/image" Target="../media/image22.jpeg"/><Relationship Id="rId50" Type="http://schemas.openxmlformats.org/officeDocument/2006/relationships/slide" Target="slide47.xml"/><Relationship Id="rId55" Type="http://schemas.openxmlformats.org/officeDocument/2006/relationships/slide" Target="slide52.xml"/><Relationship Id="rId7" Type="http://schemas.openxmlformats.org/officeDocument/2006/relationships/slide" Target="slide8.xml"/><Relationship Id="rId2" Type="http://schemas.openxmlformats.org/officeDocument/2006/relationships/slide" Target="slide4.xml"/><Relationship Id="rId16" Type="http://schemas.openxmlformats.org/officeDocument/2006/relationships/slide" Target="slide16.xml"/><Relationship Id="rId29" Type="http://schemas.openxmlformats.org/officeDocument/2006/relationships/slide" Target="slide28.xml"/><Relationship Id="rId11" Type="http://schemas.openxmlformats.org/officeDocument/2006/relationships/slide" Target="slide12.xml"/><Relationship Id="rId24" Type="http://schemas.openxmlformats.org/officeDocument/2006/relationships/slide" Target="slide24.xml"/><Relationship Id="rId32" Type="http://schemas.openxmlformats.org/officeDocument/2006/relationships/slide" Target="slide31.xml"/><Relationship Id="rId37" Type="http://schemas.openxmlformats.org/officeDocument/2006/relationships/slide" Target="slide35.xml"/><Relationship Id="rId40" Type="http://schemas.openxmlformats.org/officeDocument/2006/relationships/slide" Target="slide38.xml"/><Relationship Id="rId45" Type="http://schemas.openxmlformats.org/officeDocument/2006/relationships/slide" Target="slide43.xml"/><Relationship Id="rId53" Type="http://schemas.openxmlformats.org/officeDocument/2006/relationships/slide" Target="slide50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19" Type="http://schemas.openxmlformats.org/officeDocument/2006/relationships/slide" Target="slide19.xml"/><Relationship Id="rId31" Type="http://schemas.openxmlformats.org/officeDocument/2006/relationships/slide" Target="slide30.xml"/><Relationship Id="rId44" Type="http://schemas.openxmlformats.org/officeDocument/2006/relationships/slide" Target="slide42.xml"/><Relationship Id="rId52" Type="http://schemas.openxmlformats.org/officeDocument/2006/relationships/slide" Target="slide49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image" Target="../media/image19.png"/><Relationship Id="rId22" Type="http://schemas.openxmlformats.org/officeDocument/2006/relationships/slide" Target="slide22.xml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35" Type="http://schemas.openxmlformats.org/officeDocument/2006/relationships/slide" Target="slide34.xml"/><Relationship Id="rId43" Type="http://schemas.openxmlformats.org/officeDocument/2006/relationships/slide" Target="slide41.xml"/><Relationship Id="rId48" Type="http://schemas.openxmlformats.org/officeDocument/2006/relationships/slide" Target="slide45.xml"/><Relationship Id="rId56" Type="http://schemas.openxmlformats.org/officeDocument/2006/relationships/slide" Target="slide53.xml"/><Relationship Id="rId8" Type="http://schemas.openxmlformats.org/officeDocument/2006/relationships/slide" Target="slide9.xml"/><Relationship Id="rId51" Type="http://schemas.openxmlformats.org/officeDocument/2006/relationships/slide" Target="slide48.xml"/><Relationship Id="rId3" Type="http://schemas.openxmlformats.org/officeDocument/2006/relationships/image" Target="../media/image18.jpeg"/><Relationship Id="rId12" Type="http://schemas.openxmlformats.org/officeDocument/2006/relationships/slide" Target="slide13.xml"/><Relationship Id="rId17" Type="http://schemas.openxmlformats.org/officeDocument/2006/relationships/slide" Target="slide17.xml"/><Relationship Id="rId25" Type="http://schemas.openxmlformats.org/officeDocument/2006/relationships/image" Target="../media/image20.gif"/><Relationship Id="rId33" Type="http://schemas.openxmlformats.org/officeDocument/2006/relationships/slide" Target="slide32.xml"/><Relationship Id="rId38" Type="http://schemas.openxmlformats.org/officeDocument/2006/relationships/slide" Target="slide36.xml"/><Relationship Id="rId46" Type="http://schemas.openxmlformats.org/officeDocument/2006/relationships/slide" Target="slide44.xml"/><Relationship Id="rId20" Type="http://schemas.openxmlformats.org/officeDocument/2006/relationships/slide" Target="slide20.xml"/><Relationship Id="rId41" Type="http://schemas.openxmlformats.org/officeDocument/2006/relationships/slide" Target="slide39.xml"/><Relationship Id="rId54" Type="http://schemas.openxmlformats.org/officeDocument/2006/relationships/slide" Target="slide5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28" Type="http://schemas.openxmlformats.org/officeDocument/2006/relationships/slide" Target="slide27.xml"/><Relationship Id="rId36" Type="http://schemas.openxmlformats.org/officeDocument/2006/relationships/image" Target="../media/image21.gif"/><Relationship Id="rId49" Type="http://schemas.openxmlformats.org/officeDocument/2006/relationships/slide" Target="slide4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4.xml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4.xml"/><Relationship Id="rId5" Type="http://schemas.openxmlformats.org/officeDocument/2006/relationships/image" Target="../media/image25.png"/><Relationship Id="rId4" Type="http://schemas.openxmlformats.org/officeDocument/2006/relationships/image" Target="../media/image21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1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1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10" Type="http://schemas.openxmlformats.org/officeDocument/2006/relationships/image" Target="../media/image64.png"/><Relationship Id="rId4" Type="http://schemas.openxmlformats.org/officeDocument/2006/relationships/image" Target="../media/image21.gif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1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1.gif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4.xml"/><Relationship Id="rId5" Type="http://schemas.openxmlformats.org/officeDocument/2006/relationships/image" Target="../media/image25.png"/><Relationship Id="rId4" Type="http://schemas.openxmlformats.org/officeDocument/2006/relationships/image" Target="../media/image21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4.xml"/><Relationship Id="rId11" Type="http://schemas.openxmlformats.org/officeDocument/2006/relationships/image" Target="../media/image72.png"/><Relationship Id="rId5" Type="http://schemas.openxmlformats.org/officeDocument/2006/relationships/image" Target="../media/image25.png"/><Relationship Id="rId10" Type="http://schemas.openxmlformats.org/officeDocument/2006/relationships/image" Target="../media/image71.png"/><Relationship Id="rId4" Type="http://schemas.openxmlformats.org/officeDocument/2006/relationships/image" Target="../media/image21.gif"/><Relationship Id="rId9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1.gif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21.gif"/><Relationship Id="rId9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4.xml"/><Relationship Id="rId5" Type="http://schemas.openxmlformats.org/officeDocument/2006/relationships/image" Target="../media/image25.png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4.xml"/><Relationship Id="rId5" Type="http://schemas.openxmlformats.org/officeDocument/2006/relationships/image" Target="../media/image25.pn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10" Type="http://schemas.openxmlformats.org/officeDocument/2006/relationships/image" Target="../media/image85.jpeg"/><Relationship Id="rId4" Type="http://schemas.openxmlformats.org/officeDocument/2006/relationships/image" Target="../media/image77.jpeg"/><Relationship Id="rId9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4.xml"/><Relationship Id="rId5" Type="http://schemas.openxmlformats.org/officeDocument/2006/relationships/image" Target="../media/image25.png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5.xml"/><Relationship Id="rId5" Type="http://schemas.openxmlformats.org/officeDocument/2006/relationships/image" Target="../media/image25.png"/><Relationship Id="rId10" Type="http://schemas.openxmlformats.org/officeDocument/2006/relationships/image" Target="../media/image91.png"/><Relationship Id="rId4" Type="http://schemas.openxmlformats.org/officeDocument/2006/relationships/image" Target="../media/image77.jpeg"/><Relationship Id="rId9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jp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69"/>
          <a:stretch/>
        </p:blipFill>
        <p:spPr>
          <a:xfrm>
            <a:off x="2760988" y="3741832"/>
            <a:ext cx="3361942" cy="2190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54602" y="1412776"/>
            <a:ext cx="416331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Quiz</a:t>
            </a:r>
            <a:endParaRPr lang="ru-RU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8701" y="231031"/>
            <a:ext cx="2896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The USA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8322188">
            <a:off x="-448267" y="1534487"/>
            <a:ext cx="4192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Great Britain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72252">
            <a:off x="6195195" y="1344034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Canada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677119">
            <a:off x="-70501" y="4794413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Australia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8893585">
            <a:off x="5305561" y="4343530"/>
            <a:ext cx="4089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New Zealand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78" y="5602863"/>
            <a:ext cx="1257300" cy="9429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854" y="5553440"/>
            <a:ext cx="1257300" cy="942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460" y="175250"/>
            <a:ext cx="1535003" cy="10348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68" y="449893"/>
            <a:ext cx="1257300" cy="942975"/>
          </a:xfrm>
          <a:prstGeom prst="rect">
            <a:avLst/>
          </a:prstGeom>
        </p:spPr>
      </p:pic>
      <p:pic>
        <p:nvPicPr>
          <p:cNvPr id="1026" name="Picture 2" descr="C:\Users\Лариса\Desktop\anim_flags_1\united_state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524" y="967338"/>
            <a:ext cx="12573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Disk_E\Клипы\Регионы\Монументы\nwage585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63" y="1288107"/>
            <a:ext cx="1416090" cy="141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Disk_E\Клипы\Отдых\Путешествия\london.jpg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6880" y="1849208"/>
            <a:ext cx="780281" cy="176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Лариса\Desktop\Канада\1_medie_costum-adult,-barbat,-jandarm-canadian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342372" y="1392868"/>
            <a:ext cx="590480" cy="17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isk_E\Клипы\Регионы\Карта мира\CanadaA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2854" y="1092463"/>
            <a:ext cx="782146" cy="8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Disk_E\Клипы\Регионы\Монументы\rushmore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953081"/>
            <a:ext cx="1043071" cy="104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Disk_E\Клипы\Регионы\Штаты\3d_usmap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05505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471" y="3972737"/>
            <a:ext cx="108973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 descr="http://www.habervakti.com/img/snFLOaVw.jp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8944" y="4426851"/>
            <a:ext cx="783908" cy="112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www.edebiyatdefteri.com/resim/resimli_yazi/buyuk/91934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7107" y="3273019"/>
            <a:ext cx="975747" cy="108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1"/>
          <p:cNvSpPr>
            <a:spLocks noChangeArrowheads="1"/>
          </p:cNvSpPr>
          <p:nvPr/>
        </p:nvSpPr>
        <p:spPr bwMode="auto">
          <a:xfrm>
            <a:off x="1927118" y="5785557"/>
            <a:ext cx="558011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1400" b="1" i="1" dirty="0">
                <a:latin typeface="Times New Roman" pitchFamily="18" charset="0"/>
                <a:cs typeface="Times New Roman" pitchFamily="18" charset="0"/>
              </a:rPr>
              <a:t>100-288-905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r>
              <a:rPr lang="ru-RU" altLang="ru-RU" sz="1400" b="1" i="1" dirty="0">
                <a:latin typeface="Times New Roman" pitchFamily="18" charset="0"/>
                <a:cs typeface="Times New Roman" pitchFamily="18" charset="0"/>
              </a:rPr>
              <a:t>Дикая Наталья Александровна , учитель английского языка,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r>
              <a:rPr lang="ru-RU" altLang="ru-RU" sz="1400" b="1" i="1" dirty="0">
                <a:latin typeface="Times New Roman" pitchFamily="18" charset="0"/>
                <a:cs typeface="Times New Roman" pitchFamily="18" charset="0"/>
              </a:rPr>
              <a:t>  ГБОУСОШ № 347 с углубленным изучением английского языка 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r>
              <a:rPr lang="ru-RU" altLang="ru-RU" sz="1400" b="1" i="1" dirty="0">
                <a:latin typeface="Times New Roman" pitchFamily="18" charset="0"/>
                <a:cs typeface="Times New Roman" pitchFamily="18" charset="0"/>
              </a:rPr>
              <a:t>Невского района  Санкт-Петербурга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21427" y="188640"/>
            <a:ext cx="8533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flag of the United Kingdom, known as the Union Jack, is made up of ... crosses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552300"/>
            <a:ext cx="4092541" cy="454985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6035" y="176911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a)	two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b)	three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four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five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21427" y="188640"/>
            <a:ext cx="8533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Stonehenge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is about ... years old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2505" y="980728"/>
            <a:ext cx="4691956" cy="512342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5615" y="143002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a)	40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400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c)	</a:t>
            </a:r>
            <a:r>
              <a:rPr lang="pt-BR" sz="3600" b="1" dirty="0" smtClean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4 000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</a:t>
            </a:r>
            <a:r>
              <a:rPr lang="pt-BR" sz="3600" b="1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40 000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6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21427" y="188640"/>
            <a:ext cx="8533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Tower of London was started by ... . 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1087830"/>
            <a:ext cx="3606066" cy="482668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39611" y="1889244"/>
            <a:ext cx="5263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b. William the Conqueror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hlinkClick r:id="rId8" action="ppaction://hlinksldjump"/>
          </p:cNvPr>
          <p:cNvSpPr/>
          <p:nvPr/>
        </p:nvSpPr>
        <p:spPr>
          <a:xfrm>
            <a:off x="135442" y="1279645"/>
            <a:ext cx="3326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a. Julius Caesar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8" action="ppaction://hlinksldjump"/>
          </p:cNvPr>
          <p:cNvSpPr/>
          <p:nvPr/>
        </p:nvSpPr>
        <p:spPr>
          <a:xfrm>
            <a:off x="-11824" y="2535575"/>
            <a:ext cx="2856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c. Henry VIII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>
            <a:hlinkClick r:id="rId8" action="ppaction://hlinksldjump"/>
          </p:cNvPr>
          <p:cNvSpPr/>
          <p:nvPr/>
        </p:nvSpPr>
        <p:spPr>
          <a:xfrm>
            <a:off x="21820" y="3178007"/>
            <a:ext cx="4990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d. Sir Christopher Wren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2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45630" y="264625"/>
            <a:ext cx="8533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Big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Ben is ...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596" y="1307493"/>
            <a:ext cx="52220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	the clock tower of the Houses of Parliament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the clock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the largest bell at the top of the tower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the pendulum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028023"/>
            <a:ext cx="3631848" cy="49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217815"/>
            <a:ext cx="6814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....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was the name of the first village of Europeans in America.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133" y="174964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New Plymouth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New Amsterdam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New York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Mayflower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2204864"/>
            <a:ext cx="3665984" cy="235997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24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260648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Abraham Lincoln is the ... president of the USA.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686" y="207391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sixteenth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first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last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eighth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0795" y="1340768"/>
            <a:ext cx="33813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20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99725" y="476672"/>
            <a:ext cx="4352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The USA is a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260" y="1684646"/>
            <a:ext cx="51957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republic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federal republic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monarchy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parliamentary monarchy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781138"/>
            <a:ext cx="4554096" cy="308802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4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2584" y="404664"/>
            <a:ext cx="7105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There are ... states in America.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8128" y="15961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51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50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52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13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938" y="1533320"/>
            <a:ext cx="4572000" cy="32385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9488" y="555138"/>
            <a:ext cx="869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5.The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United States’ national motto is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488" y="164040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Uncle Sam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In God We Trust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Epluribus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unum</a:t>
            </a:r>
            <a:endParaRPr lang="en-US" sz="3600" b="1" dirty="0">
              <a:latin typeface="Times New Roman" pitchFamily="18" charset="0"/>
              <a:cs typeface="Times New Roman" pitchFamily="18" charset="0"/>
              <a:hlinkClick r:id="rId6" action="ppaction://hlinksldjump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Stars and Stripes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488" y="3948725"/>
            <a:ext cx="3887819" cy="251647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457" y="1223592"/>
            <a:ext cx="2762250" cy="24669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4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8127" y="332656"/>
            <a:ext cx="8476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6.The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heart of the city of New York is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8128" y="11967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the Bronx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Manhattan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Brooklyn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Queens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642" y="1189575"/>
            <a:ext cx="4976372" cy="507475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2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22589" y="129406"/>
            <a:ext cx="8167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English-speaking countries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9" y="1196752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9488" y="476672"/>
            <a:ext cx="8622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By the time of the American Revolution (1776), the culture of American colonists had been thoroughly ....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6485" y="23488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British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French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Indian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Dutch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485" y="2244535"/>
            <a:ext cx="3425262" cy="433631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7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505" y="548680"/>
            <a:ext cx="8157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Education in the USA comprises ... basic levels.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536" y="176911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two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three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four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five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835" y="1447923"/>
            <a:ext cx="4962672" cy="379368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4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5536" y="260648"/>
            <a:ext cx="8334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9.In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1812 the first Russian settlement appeared on the American continent. The name of it is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457" y="2245424"/>
            <a:ext cx="61485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the White House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Fort Ross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Moscow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The Grand Canyon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911308"/>
            <a:ext cx="3644406" cy="33473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66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88128" y="476672"/>
            <a:ext cx="81883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 The Statue of Liberty was presented to the USA by the freedom-loving people of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2713" y="24208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Britain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Spain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France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Italy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195" y="1844824"/>
            <a:ext cx="4086043" cy="471530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16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620687"/>
            <a:ext cx="8533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Canada is the ... country in the world.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416" y="176911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largest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fifth largest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second largest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third largest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Лариса\Desktop\Канада\FIL192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87" y="1456913"/>
            <a:ext cx="4443320" cy="446623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3" y="620688"/>
            <a:ext cx="7901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.... poetically called Canada “Our Lady of the Snows”.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8790" y="203762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M. Twain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O. Henry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M. Lawrence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R. Kipling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Лариса\Desktop\Канада\FIL176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1901" y="2051812"/>
            <a:ext cx="4640064" cy="434095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9488" y="476672"/>
            <a:ext cx="8459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The city with the largest population in Canada is ....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128" y="19168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Montreal</a:t>
            </a:r>
            <a:endParaRPr lang="it-IT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Toronto</a:t>
            </a:r>
            <a:endParaRPr lang="it-IT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Ottawa</a:t>
            </a:r>
          </a:p>
          <a:p>
            <a:r>
              <a:rPr lang="it-IT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Vancouver</a:t>
            </a:r>
            <a:endParaRPr lang="it-IT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4075" y="1677001"/>
            <a:ext cx="4968406" cy="405625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5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8535" y="620688"/>
            <a:ext cx="7875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There are ... provinces and three territories in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Canada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60" y="207391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50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12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10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8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Лариса\Desktop\Канада\689511415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912" y="2073911"/>
            <a:ext cx="4013291" cy="347579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0410" y="476672"/>
            <a:ext cx="8306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The largest Canadian province is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016" y="134076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Ontario</a:t>
            </a:r>
          </a:p>
          <a:p>
            <a:r>
              <a:rPr lang="it-IT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Manitoba</a:t>
            </a:r>
          </a:p>
          <a:p>
            <a:r>
              <a:rPr lang="it-IT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Alberta</a:t>
            </a:r>
            <a:endParaRPr lang="it-IT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Quebec</a:t>
            </a:r>
            <a:endParaRPr lang="it-IT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266622"/>
            <a:ext cx="5319670" cy="470908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5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8536" y="518240"/>
            <a:ext cx="7494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Canadian animal symbol is a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5616" y="146111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bear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  beaver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    fox</a:t>
            </a:r>
            <a:endParaRPr lang="en-US" sz="3600" b="1" dirty="0">
              <a:latin typeface="Times New Roman" pitchFamily="18" charset="0"/>
              <a:cs typeface="Times New Roman" pitchFamily="18" charset="0"/>
              <a:hlinkClick r:id="rId6" action="ppaction://hlinksldjump"/>
            </a:endParaRP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    wolf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Лариса\Desktop\Канада\FIL1835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1198493"/>
            <a:ext cx="1951037" cy="150018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Лариса\Desktop\Канада\FIL189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616" y="1182077"/>
            <a:ext cx="3175000" cy="23876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Лариса\Desktop\Канада\FIL1895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299" y="3258405"/>
            <a:ext cx="3091008" cy="309884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настраиваемая 11">
            <a:hlinkClick r:id="rId2" action="ppaction://hlinksldjump" highlightClick="1"/>
          </p:cNvPr>
          <p:cNvSpPr/>
          <p:nvPr/>
        </p:nvSpPr>
        <p:spPr>
          <a:xfrm>
            <a:off x="129627" y="1268760"/>
            <a:ext cx="785818" cy="571504"/>
          </a:xfrm>
          <a:prstGeom prst="actionButtonBlank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Управляющая кнопка: настраиваемая 12">
            <a:hlinkClick r:id="rId4" action="ppaction://hlinksldjump" highlightClick="1"/>
          </p:cNvPr>
          <p:cNvSpPr/>
          <p:nvPr/>
        </p:nvSpPr>
        <p:spPr>
          <a:xfrm>
            <a:off x="986883" y="1268760"/>
            <a:ext cx="785818" cy="571504"/>
          </a:xfrm>
          <a:prstGeom prst="actionButtonBlank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Управляющая кнопка: настраиваемая 13">
            <a:hlinkClick r:id="rId5" action="ppaction://hlinksldjump" highlightClick="1"/>
          </p:cNvPr>
          <p:cNvSpPr/>
          <p:nvPr/>
        </p:nvSpPr>
        <p:spPr>
          <a:xfrm>
            <a:off x="1844139" y="1268760"/>
            <a:ext cx="785818" cy="571504"/>
          </a:xfrm>
          <a:prstGeom prst="actionButtonBlank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Управляющая кнопка: настраиваемая 14">
            <a:hlinkClick r:id="rId6" action="ppaction://hlinksldjump" highlightClick="1"/>
          </p:cNvPr>
          <p:cNvSpPr/>
          <p:nvPr/>
        </p:nvSpPr>
        <p:spPr>
          <a:xfrm>
            <a:off x="2701395" y="1268760"/>
            <a:ext cx="785818" cy="571504"/>
          </a:xfrm>
          <a:prstGeom prst="actionButtonBlank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Управляющая кнопка: настраиваемая 15">
            <a:hlinkClick r:id="rId7" action="ppaction://hlinksldjump" highlightClick="1"/>
          </p:cNvPr>
          <p:cNvSpPr/>
          <p:nvPr/>
        </p:nvSpPr>
        <p:spPr>
          <a:xfrm>
            <a:off x="3558651" y="1268760"/>
            <a:ext cx="785818" cy="571504"/>
          </a:xfrm>
          <a:prstGeom prst="actionButtonBlank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Управляющая кнопка: настраиваемая 16">
            <a:hlinkClick r:id="rId8" action="ppaction://hlinksldjump" highlightClick="1"/>
          </p:cNvPr>
          <p:cNvSpPr/>
          <p:nvPr/>
        </p:nvSpPr>
        <p:spPr>
          <a:xfrm>
            <a:off x="4487345" y="1268760"/>
            <a:ext cx="785818" cy="571504"/>
          </a:xfrm>
          <a:prstGeom prst="actionButtonBlank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Управляющая кнопка: настраиваемая 17">
            <a:hlinkClick r:id="rId9" action="ppaction://hlinksldjump" highlightClick="1"/>
          </p:cNvPr>
          <p:cNvSpPr/>
          <p:nvPr/>
        </p:nvSpPr>
        <p:spPr>
          <a:xfrm>
            <a:off x="5416039" y="1268760"/>
            <a:ext cx="785818" cy="571504"/>
          </a:xfrm>
          <a:prstGeom prst="actionButtonBlank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Управляющая кнопка: настраиваемая 18">
            <a:hlinkClick r:id="rId10" action="ppaction://hlinksldjump" highlightClick="1"/>
          </p:cNvPr>
          <p:cNvSpPr/>
          <p:nvPr/>
        </p:nvSpPr>
        <p:spPr>
          <a:xfrm>
            <a:off x="6344733" y="1268760"/>
            <a:ext cx="785818" cy="571504"/>
          </a:xfrm>
          <a:prstGeom prst="actionButtonBlank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Управляющая кнопка: настраиваемая 19">
            <a:hlinkClick r:id="rId11" action="ppaction://hlinksldjump" highlightClick="1"/>
          </p:cNvPr>
          <p:cNvSpPr/>
          <p:nvPr/>
        </p:nvSpPr>
        <p:spPr>
          <a:xfrm>
            <a:off x="7273427" y="1268760"/>
            <a:ext cx="785818" cy="571504"/>
          </a:xfrm>
          <a:prstGeom prst="actionButtonBlank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Управляющая кнопка: настраиваемая 20">
            <a:hlinkClick r:id="rId12" action="ppaction://hlinksldjump" highlightClick="1"/>
          </p:cNvPr>
          <p:cNvSpPr/>
          <p:nvPr/>
        </p:nvSpPr>
        <p:spPr>
          <a:xfrm>
            <a:off x="8202121" y="1268760"/>
            <a:ext cx="785818" cy="571504"/>
          </a:xfrm>
          <a:prstGeom prst="actionButtonBlank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Управляющая кнопка: настраиваемая 21">
            <a:hlinkClick r:id="rId13" action="ppaction://hlinksldjump" highlightClick="1"/>
          </p:cNvPr>
          <p:cNvSpPr/>
          <p:nvPr/>
        </p:nvSpPr>
        <p:spPr>
          <a:xfrm>
            <a:off x="129627" y="2126016"/>
            <a:ext cx="785818" cy="571504"/>
          </a:xfrm>
          <a:prstGeom prst="actionButtonBlank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Управляющая кнопка: настраиваемая 22">
            <a:hlinkClick r:id="rId15" action="ppaction://hlinksldjump" highlightClick="1"/>
          </p:cNvPr>
          <p:cNvSpPr/>
          <p:nvPr/>
        </p:nvSpPr>
        <p:spPr>
          <a:xfrm>
            <a:off x="986883" y="2126016"/>
            <a:ext cx="785818" cy="571504"/>
          </a:xfrm>
          <a:prstGeom prst="actionButtonBlank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Управляющая кнопка: настраиваемая 23">
            <a:hlinkClick r:id="rId16" action="ppaction://hlinksldjump" highlightClick="1"/>
          </p:cNvPr>
          <p:cNvSpPr/>
          <p:nvPr/>
        </p:nvSpPr>
        <p:spPr>
          <a:xfrm>
            <a:off x="1844139" y="2126016"/>
            <a:ext cx="785818" cy="571504"/>
          </a:xfrm>
          <a:prstGeom prst="actionButtonBlank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Управляющая кнопка: настраиваемая 24">
            <a:hlinkClick r:id="rId17" action="ppaction://hlinksldjump" highlightClick="1"/>
          </p:cNvPr>
          <p:cNvSpPr/>
          <p:nvPr/>
        </p:nvSpPr>
        <p:spPr>
          <a:xfrm>
            <a:off x="2701395" y="2126016"/>
            <a:ext cx="785818" cy="571504"/>
          </a:xfrm>
          <a:prstGeom prst="actionButtonBlank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Управляющая кнопка: настраиваемая 25">
            <a:hlinkClick r:id="rId18" action="ppaction://hlinksldjump" highlightClick="1"/>
          </p:cNvPr>
          <p:cNvSpPr/>
          <p:nvPr/>
        </p:nvSpPr>
        <p:spPr>
          <a:xfrm>
            <a:off x="3558651" y="2126016"/>
            <a:ext cx="785818" cy="571504"/>
          </a:xfrm>
          <a:prstGeom prst="actionButtonBlank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Управляющая кнопка: настраиваемая 26">
            <a:hlinkClick r:id="rId19" action="ppaction://hlinksldjump" highlightClick="1"/>
          </p:cNvPr>
          <p:cNvSpPr/>
          <p:nvPr/>
        </p:nvSpPr>
        <p:spPr>
          <a:xfrm>
            <a:off x="4487345" y="2126016"/>
            <a:ext cx="785818" cy="571504"/>
          </a:xfrm>
          <a:prstGeom prst="actionButtonBlank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Управляющая кнопка: настраиваемая 27">
            <a:hlinkClick r:id="rId20" action="ppaction://hlinksldjump" highlightClick="1"/>
          </p:cNvPr>
          <p:cNvSpPr/>
          <p:nvPr/>
        </p:nvSpPr>
        <p:spPr>
          <a:xfrm>
            <a:off x="5416039" y="2126016"/>
            <a:ext cx="785818" cy="571504"/>
          </a:xfrm>
          <a:prstGeom prst="actionButtonBlank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правляющая кнопка: настраиваемая 28">
            <a:hlinkClick r:id="rId21" action="ppaction://hlinksldjump" highlightClick="1"/>
          </p:cNvPr>
          <p:cNvSpPr/>
          <p:nvPr/>
        </p:nvSpPr>
        <p:spPr>
          <a:xfrm>
            <a:off x="6344733" y="2126016"/>
            <a:ext cx="785818" cy="571504"/>
          </a:xfrm>
          <a:prstGeom prst="actionButtonBlank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Управляющая кнопка: настраиваемая 29">
            <a:hlinkClick r:id="rId22" action="ppaction://hlinksldjump" highlightClick="1"/>
          </p:cNvPr>
          <p:cNvSpPr/>
          <p:nvPr/>
        </p:nvSpPr>
        <p:spPr>
          <a:xfrm>
            <a:off x="7273427" y="2126016"/>
            <a:ext cx="785818" cy="571504"/>
          </a:xfrm>
          <a:prstGeom prst="actionButtonBlank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Управляющая кнопка: настраиваемая 30">
            <a:hlinkClick r:id="rId23" action="ppaction://hlinksldjump" highlightClick="1"/>
          </p:cNvPr>
          <p:cNvSpPr/>
          <p:nvPr/>
        </p:nvSpPr>
        <p:spPr>
          <a:xfrm>
            <a:off x="8202121" y="2126016"/>
            <a:ext cx="785818" cy="571504"/>
          </a:xfrm>
          <a:prstGeom prst="actionButtonBlank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Управляющая кнопка: настраиваемая 31">
            <a:hlinkClick r:id="rId24" action="ppaction://hlinksldjump" highlightClick="1"/>
          </p:cNvPr>
          <p:cNvSpPr/>
          <p:nvPr/>
        </p:nvSpPr>
        <p:spPr>
          <a:xfrm>
            <a:off x="130424" y="3126148"/>
            <a:ext cx="785818" cy="571504"/>
          </a:xfrm>
          <a:prstGeom prst="actionButtonBlank">
            <a:avLst/>
          </a:prstGeom>
          <a:blipFill dpi="0"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Управляющая кнопка: настраиваемая 32">
            <a:hlinkClick r:id="rId26" action="ppaction://hlinksldjump" highlightClick="1"/>
          </p:cNvPr>
          <p:cNvSpPr/>
          <p:nvPr/>
        </p:nvSpPr>
        <p:spPr>
          <a:xfrm>
            <a:off x="987680" y="3126148"/>
            <a:ext cx="785818" cy="571504"/>
          </a:xfrm>
          <a:prstGeom prst="actionButtonBlank">
            <a:avLst/>
          </a:prstGeom>
          <a:blipFill dpi="0"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Управляющая кнопка: настраиваемая 33">
            <a:hlinkClick r:id="rId27" action="ppaction://hlinksldjump" highlightClick="1"/>
          </p:cNvPr>
          <p:cNvSpPr/>
          <p:nvPr/>
        </p:nvSpPr>
        <p:spPr>
          <a:xfrm>
            <a:off x="1844936" y="3126148"/>
            <a:ext cx="785818" cy="571504"/>
          </a:xfrm>
          <a:prstGeom prst="actionButtonBlank">
            <a:avLst/>
          </a:prstGeom>
          <a:blipFill dpi="0"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Управляющая кнопка: настраиваемая 34">
            <a:hlinkClick r:id="rId28" action="ppaction://hlinksldjump" highlightClick="1"/>
          </p:cNvPr>
          <p:cNvSpPr/>
          <p:nvPr/>
        </p:nvSpPr>
        <p:spPr>
          <a:xfrm>
            <a:off x="2702192" y="3126148"/>
            <a:ext cx="785818" cy="571504"/>
          </a:xfrm>
          <a:prstGeom prst="actionButtonBlank">
            <a:avLst/>
          </a:prstGeom>
          <a:blipFill dpi="0"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Управляющая кнопка: настраиваемая 35">
            <a:hlinkClick r:id="rId29" action="ppaction://hlinksldjump" highlightClick="1"/>
          </p:cNvPr>
          <p:cNvSpPr/>
          <p:nvPr/>
        </p:nvSpPr>
        <p:spPr>
          <a:xfrm>
            <a:off x="3559448" y="3126148"/>
            <a:ext cx="785818" cy="571504"/>
          </a:xfrm>
          <a:prstGeom prst="actionButtonBlank">
            <a:avLst/>
          </a:prstGeom>
          <a:blipFill dpi="0"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Управляющая кнопка: настраиваемая 36">
            <a:hlinkClick r:id="rId30" action="ppaction://hlinksldjump" highlightClick="1"/>
          </p:cNvPr>
          <p:cNvSpPr/>
          <p:nvPr/>
        </p:nvSpPr>
        <p:spPr>
          <a:xfrm>
            <a:off x="4488142" y="3126148"/>
            <a:ext cx="785818" cy="571504"/>
          </a:xfrm>
          <a:prstGeom prst="actionButtonBlank">
            <a:avLst/>
          </a:prstGeom>
          <a:blipFill dpi="0"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Управляющая кнопка: настраиваемая 37">
            <a:hlinkClick r:id="rId31" action="ppaction://hlinksldjump" highlightClick="1"/>
          </p:cNvPr>
          <p:cNvSpPr/>
          <p:nvPr/>
        </p:nvSpPr>
        <p:spPr>
          <a:xfrm>
            <a:off x="5416836" y="3126148"/>
            <a:ext cx="785818" cy="571504"/>
          </a:xfrm>
          <a:prstGeom prst="actionButtonBlank">
            <a:avLst/>
          </a:prstGeom>
          <a:blipFill dpi="0"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Управляющая кнопка: настраиваемая 38">
            <a:hlinkClick r:id="rId32" action="ppaction://hlinksldjump" highlightClick="1"/>
          </p:cNvPr>
          <p:cNvSpPr/>
          <p:nvPr/>
        </p:nvSpPr>
        <p:spPr>
          <a:xfrm>
            <a:off x="6345530" y="3126148"/>
            <a:ext cx="785818" cy="571504"/>
          </a:xfrm>
          <a:prstGeom prst="actionButtonBlank">
            <a:avLst/>
          </a:prstGeom>
          <a:blipFill dpi="0"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Управляющая кнопка: настраиваемая 39">
            <a:hlinkClick r:id="rId33" action="ppaction://hlinksldjump" highlightClick="1"/>
          </p:cNvPr>
          <p:cNvSpPr/>
          <p:nvPr/>
        </p:nvSpPr>
        <p:spPr>
          <a:xfrm>
            <a:off x="7274224" y="3126148"/>
            <a:ext cx="785818" cy="571504"/>
          </a:xfrm>
          <a:prstGeom prst="actionButtonBlank">
            <a:avLst/>
          </a:prstGeom>
          <a:blipFill dpi="0"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Управляющая кнопка: настраиваемая 40">
            <a:hlinkClick r:id="rId34" action="ppaction://hlinksldjump" highlightClick="1"/>
          </p:cNvPr>
          <p:cNvSpPr/>
          <p:nvPr/>
        </p:nvSpPr>
        <p:spPr>
          <a:xfrm>
            <a:off x="8202918" y="3126148"/>
            <a:ext cx="785818" cy="571504"/>
          </a:xfrm>
          <a:prstGeom prst="actionButtonBlank">
            <a:avLst/>
          </a:prstGeom>
          <a:blipFill dpi="0"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Управляющая кнопка: настраиваемая 41">
            <a:hlinkClick r:id="rId35" action="ppaction://hlinksldjump" highlightClick="1"/>
          </p:cNvPr>
          <p:cNvSpPr/>
          <p:nvPr/>
        </p:nvSpPr>
        <p:spPr>
          <a:xfrm>
            <a:off x="130424" y="4126280"/>
            <a:ext cx="785818" cy="571504"/>
          </a:xfrm>
          <a:prstGeom prst="actionButtonBlank">
            <a:avLst/>
          </a:prstGeom>
          <a:blipFill dpi="0"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Управляющая кнопка: настраиваемая 42">
            <a:hlinkClick r:id="rId37" action="ppaction://hlinksldjump" highlightClick="1"/>
          </p:cNvPr>
          <p:cNvSpPr/>
          <p:nvPr/>
        </p:nvSpPr>
        <p:spPr>
          <a:xfrm>
            <a:off x="987680" y="4126280"/>
            <a:ext cx="785818" cy="571504"/>
          </a:xfrm>
          <a:prstGeom prst="actionButtonBlank">
            <a:avLst/>
          </a:prstGeom>
          <a:blipFill dpi="0"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Управляющая кнопка: настраиваемая 43">
            <a:hlinkClick r:id="rId38" action="ppaction://hlinksldjump" highlightClick="1"/>
          </p:cNvPr>
          <p:cNvSpPr/>
          <p:nvPr/>
        </p:nvSpPr>
        <p:spPr>
          <a:xfrm>
            <a:off x="1844936" y="4126280"/>
            <a:ext cx="785818" cy="571504"/>
          </a:xfrm>
          <a:prstGeom prst="actionButtonBlank">
            <a:avLst/>
          </a:prstGeom>
          <a:blipFill dpi="0"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33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Управляющая кнопка: настраиваемая 44">
            <a:hlinkClick r:id="rId39" action="ppaction://hlinksldjump" highlightClick="1"/>
          </p:cNvPr>
          <p:cNvSpPr/>
          <p:nvPr/>
        </p:nvSpPr>
        <p:spPr>
          <a:xfrm>
            <a:off x="2702192" y="4126280"/>
            <a:ext cx="785818" cy="571504"/>
          </a:xfrm>
          <a:prstGeom prst="actionButtonBlank">
            <a:avLst/>
          </a:prstGeom>
          <a:blipFill dpi="0"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Управляющая кнопка: настраиваемая 45">
            <a:hlinkClick r:id="rId40" action="ppaction://hlinksldjump" highlightClick="1"/>
          </p:cNvPr>
          <p:cNvSpPr/>
          <p:nvPr/>
        </p:nvSpPr>
        <p:spPr>
          <a:xfrm>
            <a:off x="3559448" y="4126280"/>
            <a:ext cx="785818" cy="571504"/>
          </a:xfrm>
          <a:prstGeom prst="actionButtonBlank">
            <a:avLst/>
          </a:prstGeom>
          <a:blipFill dpi="0"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35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Управляющая кнопка: настраиваемая 46">
            <a:hlinkClick r:id="rId41" action="ppaction://hlinksldjump" highlightClick="1"/>
          </p:cNvPr>
          <p:cNvSpPr/>
          <p:nvPr/>
        </p:nvSpPr>
        <p:spPr>
          <a:xfrm>
            <a:off x="4488142" y="4126280"/>
            <a:ext cx="785818" cy="571504"/>
          </a:xfrm>
          <a:prstGeom prst="actionButtonBlank">
            <a:avLst/>
          </a:prstGeom>
          <a:blipFill dpi="0"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36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Управляющая кнопка: настраиваемая 47">
            <a:hlinkClick r:id="rId42" action="ppaction://hlinksldjump" highlightClick="1"/>
          </p:cNvPr>
          <p:cNvSpPr/>
          <p:nvPr/>
        </p:nvSpPr>
        <p:spPr>
          <a:xfrm>
            <a:off x="5416836" y="4126280"/>
            <a:ext cx="785818" cy="571504"/>
          </a:xfrm>
          <a:prstGeom prst="actionButtonBlank">
            <a:avLst/>
          </a:prstGeom>
          <a:blipFill dpi="0"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37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Управляющая кнопка: настраиваемая 48">
            <a:hlinkClick r:id="rId43" action="ppaction://hlinksldjump" highlightClick="1"/>
          </p:cNvPr>
          <p:cNvSpPr/>
          <p:nvPr/>
        </p:nvSpPr>
        <p:spPr>
          <a:xfrm>
            <a:off x="6345530" y="4126280"/>
            <a:ext cx="785818" cy="571504"/>
          </a:xfrm>
          <a:prstGeom prst="actionButtonBlank">
            <a:avLst/>
          </a:prstGeom>
          <a:blipFill dpi="0"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38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Управляющая кнопка: настраиваемая 49">
            <a:hlinkClick r:id="rId44" action="ppaction://hlinksldjump" highlightClick="1"/>
          </p:cNvPr>
          <p:cNvSpPr/>
          <p:nvPr/>
        </p:nvSpPr>
        <p:spPr>
          <a:xfrm>
            <a:off x="7274224" y="4126280"/>
            <a:ext cx="785818" cy="571504"/>
          </a:xfrm>
          <a:prstGeom prst="actionButtonBlank">
            <a:avLst/>
          </a:prstGeom>
          <a:blipFill dpi="0"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Управляющая кнопка: настраиваемая 50">
            <a:hlinkClick r:id="rId45" action="ppaction://hlinksldjump" highlightClick="1"/>
          </p:cNvPr>
          <p:cNvSpPr/>
          <p:nvPr/>
        </p:nvSpPr>
        <p:spPr>
          <a:xfrm>
            <a:off x="8202918" y="4126280"/>
            <a:ext cx="785818" cy="571504"/>
          </a:xfrm>
          <a:prstGeom prst="actionButtonBlank">
            <a:avLst/>
          </a:prstGeom>
          <a:blipFill dpi="0"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Управляющая кнопка: настраиваемая 54">
            <a:hlinkClick r:id="rId46" action="ppaction://hlinksldjump" highlightClick="1"/>
          </p:cNvPr>
          <p:cNvSpPr/>
          <p:nvPr/>
        </p:nvSpPr>
        <p:spPr>
          <a:xfrm>
            <a:off x="130424" y="5001776"/>
            <a:ext cx="785818" cy="571504"/>
          </a:xfrm>
          <a:prstGeom prst="actionButtonBlank">
            <a:avLst/>
          </a:prstGeom>
          <a:blipFill dpi="0" rotWithShape="1"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Управляющая кнопка: настраиваемая 55">
            <a:hlinkClick r:id="rId48" action="ppaction://hlinksldjump" highlightClick="1"/>
          </p:cNvPr>
          <p:cNvSpPr/>
          <p:nvPr/>
        </p:nvSpPr>
        <p:spPr>
          <a:xfrm>
            <a:off x="987680" y="5001776"/>
            <a:ext cx="785818" cy="571504"/>
          </a:xfrm>
          <a:prstGeom prst="actionButtonBlank">
            <a:avLst/>
          </a:prstGeom>
          <a:blipFill dpi="0" rotWithShape="1"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Управляющая кнопка: настраиваемая 56">
            <a:hlinkClick r:id="rId49" action="ppaction://hlinksldjump" highlightClick="1"/>
          </p:cNvPr>
          <p:cNvSpPr/>
          <p:nvPr/>
        </p:nvSpPr>
        <p:spPr>
          <a:xfrm>
            <a:off x="1844936" y="5001776"/>
            <a:ext cx="785818" cy="571504"/>
          </a:xfrm>
          <a:prstGeom prst="actionButtonBlank">
            <a:avLst/>
          </a:prstGeom>
          <a:blipFill dpi="0" rotWithShape="1"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43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Управляющая кнопка: настраиваемая 57">
            <a:hlinkClick r:id="rId50" action="ppaction://hlinksldjump" highlightClick="1"/>
          </p:cNvPr>
          <p:cNvSpPr/>
          <p:nvPr/>
        </p:nvSpPr>
        <p:spPr>
          <a:xfrm>
            <a:off x="2702192" y="5001776"/>
            <a:ext cx="785818" cy="571504"/>
          </a:xfrm>
          <a:prstGeom prst="actionButtonBlank">
            <a:avLst/>
          </a:prstGeom>
          <a:blipFill dpi="0" rotWithShape="1"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44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Управляющая кнопка: настраиваемая 58">
            <a:hlinkClick r:id="rId51" action="ppaction://hlinksldjump" highlightClick="1"/>
          </p:cNvPr>
          <p:cNvSpPr/>
          <p:nvPr/>
        </p:nvSpPr>
        <p:spPr>
          <a:xfrm>
            <a:off x="3559448" y="5001776"/>
            <a:ext cx="785818" cy="571504"/>
          </a:xfrm>
          <a:prstGeom prst="actionButtonBlank">
            <a:avLst/>
          </a:prstGeom>
          <a:blipFill dpi="0" rotWithShape="1"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45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Управляющая кнопка: настраиваемая 59">
            <a:hlinkClick r:id="rId52" action="ppaction://hlinksldjump" highlightClick="1"/>
          </p:cNvPr>
          <p:cNvSpPr/>
          <p:nvPr/>
        </p:nvSpPr>
        <p:spPr>
          <a:xfrm>
            <a:off x="4488142" y="5001776"/>
            <a:ext cx="785818" cy="571504"/>
          </a:xfrm>
          <a:prstGeom prst="actionButtonBlank">
            <a:avLst/>
          </a:prstGeom>
          <a:blipFill dpi="0" rotWithShape="1"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Управляющая кнопка: настраиваемая 60">
            <a:hlinkClick r:id="rId53" action="ppaction://hlinksldjump" highlightClick="1"/>
          </p:cNvPr>
          <p:cNvSpPr/>
          <p:nvPr/>
        </p:nvSpPr>
        <p:spPr>
          <a:xfrm>
            <a:off x="5416836" y="5001776"/>
            <a:ext cx="785818" cy="571504"/>
          </a:xfrm>
          <a:prstGeom prst="actionButtonBlank">
            <a:avLst/>
          </a:prstGeom>
          <a:blipFill dpi="0" rotWithShape="1"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47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Управляющая кнопка: настраиваемая 61">
            <a:hlinkClick r:id="rId54" action="ppaction://hlinksldjump" highlightClick="1"/>
          </p:cNvPr>
          <p:cNvSpPr/>
          <p:nvPr/>
        </p:nvSpPr>
        <p:spPr>
          <a:xfrm>
            <a:off x="6345530" y="5001776"/>
            <a:ext cx="785818" cy="571504"/>
          </a:xfrm>
          <a:prstGeom prst="actionButtonBlank">
            <a:avLst/>
          </a:prstGeom>
          <a:blipFill dpi="0" rotWithShape="1"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48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Управляющая кнопка: настраиваемая 62">
            <a:hlinkClick r:id="rId55" action="ppaction://hlinksldjump" highlightClick="1"/>
          </p:cNvPr>
          <p:cNvSpPr/>
          <p:nvPr/>
        </p:nvSpPr>
        <p:spPr>
          <a:xfrm>
            <a:off x="7274224" y="5001776"/>
            <a:ext cx="785818" cy="571504"/>
          </a:xfrm>
          <a:prstGeom prst="actionButtonBlank">
            <a:avLst/>
          </a:prstGeom>
          <a:blipFill dpi="0" rotWithShape="1"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49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Управляющая кнопка: настраиваемая 63">
            <a:hlinkClick r:id="rId56" action="ppaction://hlinksldjump" highlightClick="1"/>
          </p:cNvPr>
          <p:cNvSpPr/>
          <p:nvPr/>
        </p:nvSpPr>
        <p:spPr>
          <a:xfrm>
            <a:off x="8202918" y="5001776"/>
            <a:ext cx="785818" cy="571504"/>
          </a:xfrm>
          <a:prstGeom prst="actionButtonBlank">
            <a:avLst/>
          </a:prstGeom>
          <a:blipFill dpi="0" rotWithShape="1"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22589" y="129406"/>
            <a:ext cx="8167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English-speaking countries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9951" y="548680"/>
            <a:ext cx="3762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Canada is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234" y="1335247"/>
            <a:ext cx="68790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a federal republic</a:t>
            </a:r>
            <a:endParaRPr lang="ru-RU" sz="3600" b="1" dirty="0">
              <a:latin typeface="Times New Roman" pitchFamily="18" charset="0"/>
              <a:cs typeface="Times New Roman" pitchFamily="18" charset="0"/>
              <a:hlinkClick r:id="rId6" action="ppaction://hlinksldjump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a parliamentary republic</a:t>
            </a:r>
            <a:endParaRPr lang="ru-RU" sz="3600" b="1" dirty="0">
              <a:latin typeface="Times New Roman" pitchFamily="18" charset="0"/>
              <a:cs typeface="Times New Roman" pitchFamily="18" charset="0"/>
              <a:hlinkClick r:id="rId6" action="ppaction://hlinksldjump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a monarchy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an independent constitutional monarchy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Лариса\Desktop\Канада\FIL1942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4511" y="2996952"/>
            <a:ext cx="3334796" cy="285389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8128" y="620688"/>
            <a:ext cx="8404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Canada became independent from Britain in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3686" y="182101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a)1759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b)1867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c)1776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d)1931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Лариса\Desktop\Канада\FIL192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685809"/>
            <a:ext cx="5764012" cy="384567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8536" y="548680"/>
            <a:ext cx="8271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In 1603 ... began the settlement which was named Quebec.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942" y="1916832"/>
            <a:ext cx="5967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Samuel de Champlain</a:t>
            </a:r>
            <a:endParaRPr lang="fr-F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Jacques Cartier</a:t>
            </a:r>
          </a:p>
          <a:p>
            <a:r>
              <a:rPr lang="fr-F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James Cook</a:t>
            </a:r>
          </a:p>
          <a:p>
            <a:r>
              <a:rPr lang="fr-F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Abel Tasman</a:t>
            </a:r>
            <a:endParaRPr lang="fr-FR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6432" y="2644006"/>
            <a:ext cx="3952875" cy="31623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5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9488" y="656758"/>
            <a:ext cx="9165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 The ... is the national emblem of Canada.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128" y="147374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birch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maple leaf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rose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daffodil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Лариса\Desktop\Канада\flag_25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828" y="1765663"/>
            <a:ext cx="4496919" cy="337323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4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36303" y="620688"/>
            <a:ext cx="7930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Australia is the ... of all continents.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3705" y="1464311"/>
            <a:ext cx="6039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smallest and flattest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biggest and flattest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biggest and driest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smallest and wettest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9917" y="1487068"/>
            <a:ext cx="3764635" cy="309406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4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4963" y="476672"/>
            <a:ext cx="8459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Australia is the ... country in the world.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128" y="18448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smallest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largest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sixth largest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fourth largest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398" y="1757106"/>
            <a:ext cx="4161118" cy="338437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9488" y="548680"/>
            <a:ext cx="8622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	There are ... states and two territories in the Commonwealth of Australia.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0612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50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13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6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5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543" y="1745980"/>
            <a:ext cx="4229947" cy="395361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5576" y="263982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A domestic animal which outnumbers people in Australia is a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07391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rabbit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cow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cat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sheep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357" y="1485557"/>
            <a:ext cx="3527862" cy="21206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358" y="3789040"/>
            <a:ext cx="3527862" cy="235264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194" y="4353373"/>
            <a:ext cx="1724621" cy="137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9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Aborigines constitute ... of Australia’s population.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128" y="18448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nearly half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one per cent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twenty per cent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five per cent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683804"/>
            <a:ext cx="4172099" cy="332937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6" y="332656"/>
            <a:ext cx="7740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The name of this animal is an Aboriginal one for “no water”.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2048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     echidna</a:t>
            </a:r>
            <a:endParaRPr lang="ru-RU" sz="3600" b="1" dirty="0" smtClean="0">
              <a:latin typeface="Times New Roman" pitchFamily="18" charset="0"/>
              <a:cs typeface="Times New Roman" pitchFamily="18" charset="0"/>
              <a:hlinkClick r:id="rId6" action="ppaction://hlinksldjump"/>
            </a:endParaRP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)	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kangaroo</a:t>
            </a:r>
            <a:endParaRPr lang="ru-RU" sz="3600" b="1" dirty="0">
              <a:latin typeface="Times New Roman" pitchFamily="18" charset="0"/>
              <a:cs typeface="Times New Roman" pitchFamily="18" charset="0"/>
              <a:hlinkClick r:id="rId6" action="ppaction://hlinksldjump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kookaburra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koala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924" y="1532985"/>
            <a:ext cx="3332783" cy="250134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6924" y="4221088"/>
            <a:ext cx="3332783" cy="239374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8911" y="260648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Britain the Queen is the formal head of state, but it is the prime minister and the cabinet who ....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4811" y="1439796"/>
            <a:ext cx="3254496" cy="482453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8730" y="4869160"/>
            <a:ext cx="609600" cy="6096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48536" y="222867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a)	govern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b)	choose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c)	advise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d)	elect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692696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The first Europeans reached Australia in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2734" y="222867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</a:t>
            </a:r>
            <a:r>
              <a:rPr lang="pt-BR" sz="36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)     1606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1770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1788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1492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103" y="2228671"/>
            <a:ext cx="4603404" cy="320727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548680"/>
            <a:ext cx="8529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8....claimed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New South Wales for Britain.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3686" y="146431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James Cook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Abel Tasman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William Dampier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Dirk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Hartog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435" y="1183292"/>
            <a:ext cx="1672217" cy="208823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260399"/>
            <a:ext cx="2380291" cy="196024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2100950"/>
            <a:ext cx="1421003" cy="203959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552" y="4240519"/>
            <a:ext cx="2070410" cy="221706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3792" y="263982"/>
            <a:ext cx="79017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....	could be called “the Australian Volga” or “the Australian Mississippi”.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0414" y="1916832"/>
            <a:ext cx="55697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The Murray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The Darling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The Lachlan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The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Murrumbidgee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1" y="1604993"/>
            <a:ext cx="3149195" cy="20994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551" y="4288594"/>
            <a:ext cx="3623756" cy="198291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8536" y="40466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 The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centre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 of the continent Australia is taken by the ... 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3686" y="17564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mountains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lakes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forests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deserts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2234" y="1124744"/>
            <a:ext cx="3516468" cy="264019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4125" y="4008349"/>
            <a:ext cx="3452686" cy="258951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6549" y="404664"/>
            <a:ext cx="82279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New Zealand is dominated by Nature, with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magnificent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beaches, lakes and ....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488" y="22768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deserts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prairies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mountains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lowlands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733916"/>
            <a:ext cx="5034000" cy="378331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6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8327" y="692696"/>
            <a:ext cx="6622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New Zealand has ... climate.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488" y="1769111"/>
            <a:ext cx="38607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an oceanic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a continental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an arctic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)     a cold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489" y="1405658"/>
            <a:ext cx="4879817" cy="40290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2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3574" y="692696"/>
            <a:ext cx="81996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New Zealand was first settled by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3686" y="166917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Europeans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Indians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Chinese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Polynesians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619" y="1748535"/>
            <a:ext cx="4784887" cy="398472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2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8127" y="476672"/>
            <a:ext cx="76315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Full independence from Britain was conferred by the Statute of Westminster in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5649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</a:t>
            </a:r>
            <a:r>
              <a:rPr lang="pt-BR" sz="36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)     1931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1907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1841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1852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7782" y="2230998"/>
            <a:ext cx="5238750" cy="357048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2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3685" y="332656"/>
            <a:ext cx="78408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There are two official languages in New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Zealand -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316" y="1734826"/>
            <a:ext cx="6800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English and French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English and Maori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German and Maori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French and Maori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6779" y="1371600"/>
            <a:ext cx="3222527" cy="356956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2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1402" y="476671"/>
            <a:ext cx="8063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Many birds in New Zealand are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337" y="150497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abundant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meat-eating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flightless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long-tailed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1221423"/>
            <a:ext cx="2857500" cy="213556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5245" y="2442352"/>
            <a:ext cx="3070707" cy="274189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lands-of-sorrow.ru/_fr/4/3530971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896" y="4351634"/>
            <a:ext cx="2722477" cy="2249449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10683" y="26398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Church of England is a ... church and official state religion of England.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554" y="1464311"/>
            <a:ext cx="3702219" cy="472433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1554" y="17797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a)	Orthodox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Moslem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Protestant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d)	Catholic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2658" y="620688"/>
            <a:ext cx="6938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.... is New Zealand’s largest city.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8448" y="176911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Wellington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Auckland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Dunedin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Christchurch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490820"/>
            <a:ext cx="4289215" cy="39809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2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406" y="476672"/>
            <a:ext cx="8001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Maori constitute ... of New Zealand’s population.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128" y="222867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nearly half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one per cent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c)	twelve per cent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eighty per cent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595" y="1464311"/>
            <a:ext cx="4102712" cy="396749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162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3531" y="404664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	New Zealand is ... 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029" y="1335247"/>
            <a:ext cx="84282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a small country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the largest country in the world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the sixth largest country in the world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the tenth largest country in the world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viettriduhoc.com/wp-content/uploads/2011/01/so-net-ve-nz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493" y="3743455"/>
            <a:ext cx="2689214" cy="29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8536" y="404664"/>
            <a:ext cx="8271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 New Zealand is the largest exporter of ... in the world.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3686" y="207391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a)	fur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b)	wheat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dairy products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d)	oil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1191096"/>
            <a:ext cx="2368070" cy="203132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492717"/>
            <a:ext cx="2471936" cy="185395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952168"/>
            <a:ext cx="2381249" cy="231933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2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132164"/>
            <a:ext cx="2370877" cy="2370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084" y="3828542"/>
            <a:ext cx="2091358" cy="30254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7" y="2924944"/>
            <a:ext cx="62805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it’s right!!!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260648"/>
            <a:ext cx="2422351" cy="2422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3068960"/>
            <a:ext cx="6622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it’s wrong!!!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10683" y="26398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Old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St. Paul’s was ... by the Great Fire of London in 1666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1016" y="1186048"/>
            <a:ext cx="3805324" cy="471347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6867" y="162850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a)	broken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b)	destroyed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disappeared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hidden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19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10683" y="26398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Elizabeth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II has been the Queen of Great Britain since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....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127" y="1428291"/>
            <a:ext cx="3564057" cy="490948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488128" y="186146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a</a:t>
            </a:r>
            <a:r>
              <a:rPr lang="pt-BR" sz="3600" b="1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)     1932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1992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1982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d)	1952</a:t>
            </a:r>
            <a:endParaRPr lang="pt-BR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10683" y="26398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British history the period from 1837 to 1901 is known as the Victorian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....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086" y="1533678"/>
            <a:ext cx="3780221" cy="502645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086" y="176911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a)	century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decade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c)	era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d)	local time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69488" y="5968529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36303" y="5970192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80454" y="5968528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216032" y="5968527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69686" y="5975703"/>
            <a:ext cx="558096" cy="5916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оно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707" y="1464311"/>
            <a:ext cx="609600" cy="6096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21427" y="188640"/>
            <a:ext cx="85333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Scotland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is the land of tartans and malt whisky, of romantic castles and the haunting melodies of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....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1459230"/>
            <a:ext cx="3581460" cy="440480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6085" y="22393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a)	violins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b)	guitars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c)	organs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d)	bagpipes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33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610</Words>
  <Application>Microsoft Office PowerPoint</Application>
  <PresentationFormat>Экран (4:3)</PresentationFormat>
  <Paragraphs>314</Paragraphs>
  <Slides>55</Slides>
  <Notes>0</Notes>
  <HiddenSlides>0</HiddenSlides>
  <MMClips>50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143</cp:revision>
  <dcterms:created xsi:type="dcterms:W3CDTF">2013-05-09T08:16:57Z</dcterms:created>
  <dcterms:modified xsi:type="dcterms:W3CDTF">2014-01-26T17:38:05Z</dcterms:modified>
</cp:coreProperties>
</file>