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3" r:id="rId4"/>
    <p:sldId id="264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42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48680"/>
            <a:ext cx="5976664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 по физике «Поверхностное натяжение мыльных пузырей» 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571876"/>
            <a:ext cx="5143536" cy="1752600"/>
          </a:xfrm>
        </p:spPr>
        <p:txBody>
          <a:bodyPr>
            <a:noAutofit/>
          </a:bodyPr>
          <a:lstStyle/>
          <a:p>
            <a:r>
              <a:rPr lang="ru-RU" dirty="0" smtClean="0"/>
              <a:t>Презентацию подготовил</a:t>
            </a:r>
          </a:p>
          <a:p>
            <a:r>
              <a:rPr lang="ru-RU" dirty="0" smtClean="0"/>
              <a:t>ученик 10б класса</a:t>
            </a:r>
          </a:p>
          <a:p>
            <a:r>
              <a:rPr lang="ru-RU" dirty="0" smtClean="0"/>
              <a:t>Курленко Михаил</a:t>
            </a:r>
          </a:p>
          <a:p>
            <a:r>
              <a:rPr lang="ru-RU" dirty="0" smtClean="0"/>
              <a:t>Преподаватель – учитель физики</a:t>
            </a:r>
          </a:p>
          <a:p>
            <a:r>
              <a:rPr lang="ru-RU" dirty="0" smtClean="0"/>
              <a:t>Христолюбова Татьяна Григорьевна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50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714356"/>
            <a:ext cx="770485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исследовательской работы</a:t>
            </a:r>
            <a:r>
              <a:rPr lang="ru-RU" sz="2400" b="1" dirty="0"/>
              <a:t>: </a:t>
            </a:r>
            <a:endParaRPr lang="ru-RU" sz="2400" dirty="0"/>
          </a:p>
          <a:p>
            <a:pPr marL="285750" indent="-285750">
              <a:buFont typeface="Courier New" pitchFamily="49" charset="0"/>
              <a:buChar char="o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Изучить физическую природу мыльного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пузыря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Демонстрация невероятных свойств мыльного пузыря и необыкновенно интересных опытов с мыльными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пузырями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проволоки, нитки, мыльный раствор,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штатив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endParaRPr lang="ru-RU" dirty="0"/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dirty="0"/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пузырь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Гипотеза исследования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Пузырь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существует, потому что поверхность воды имеет натяжение, которое даёт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эластичность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643182"/>
            <a:ext cx="3643338" cy="389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643182"/>
            <a:ext cx="4405356" cy="380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2447775" cy="197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43240" y="500042"/>
            <a:ext cx="57864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Кольцо из проволоки с прикрепленной к нему в двух точках свободно подвешенной нитью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" name="Picture 2" descr="E:\натяжение\DSCN3028.JPG"/>
          <p:cNvPicPr>
            <a:picLocks noChangeAspect="1" noChangeArrowheads="1"/>
          </p:cNvPicPr>
          <p:nvPr/>
        </p:nvPicPr>
        <p:blipFill>
          <a:blip r:embed="rId5" cstate="print"/>
          <a:srcRect l="35156" t="40625" r="14844" b="19791"/>
          <a:stretch>
            <a:fillRect/>
          </a:stretch>
        </p:blipFill>
        <p:spPr bwMode="auto">
          <a:xfrm>
            <a:off x="500034" y="2786058"/>
            <a:ext cx="4572032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060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Новая папка\DSCN2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357430"/>
            <a:ext cx="4294712" cy="3520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7290" y="357166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Необыкновенно интересные опыты с мыльными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пузырями.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001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Цилиндр из мыльной пленки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72" y="2357430"/>
            <a:ext cx="4169886" cy="38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4" y="2099678"/>
            <a:ext cx="4120888" cy="407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4" y="1900692"/>
            <a:ext cx="4331242" cy="476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7836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6">
      <a:dk1>
        <a:srgbClr val="031E43"/>
      </a:dk1>
      <a:lt1>
        <a:sysClr val="window" lastClr="FFFFFF"/>
      </a:lt1>
      <a:dk2>
        <a:srgbClr val="42BAFC"/>
      </a:dk2>
      <a:lt2>
        <a:srgbClr val="ACE1FE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102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</cp:lastModifiedBy>
  <cp:revision>23</cp:revision>
  <dcterms:created xsi:type="dcterms:W3CDTF">2013-03-12T15:37:28Z</dcterms:created>
  <dcterms:modified xsi:type="dcterms:W3CDTF">2014-01-08T18:48:00Z</dcterms:modified>
</cp:coreProperties>
</file>