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Ср. ар  σ (мН/м)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фильтр</c:v>
                </c:pt>
                <c:pt idx="1">
                  <c:v>кран</c:v>
                </c:pt>
                <c:pt idx="2">
                  <c:v>п. Сахалин</c:v>
                </c:pt>
                <c:pt idx="3">
                  <c:v>о. Солдатское</c:v>
                </c:pt>
                <c:pt idx="4">
                  <c:v>р. Печора</c:v>
                </c:pt>
                <c:pt idx="5">
                  <c:v>о. Голубое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</c:v>
                </c:pt>
                <c:pt idx="1">
                  <c:v>66</c:v>
                </c:pt>
                <c:pt idx="2">
                  <c:v>64</c:v>
                </c:pt>
                <c:pt idx="3">
                  <c:v>73</c:v>
                </c:pt>
                <c:pt idx="4">
                  <c:v>66</c:v>
                </c:pt>
                <c:pt idx="5">
                  <c:v>64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3765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Поверхностное натяжение воды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378619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200" dirty="0" smtClean="0"/>
              <a:t>Презентацию подготовила</a:t>
            </a:r>
          </a:p>
          <a:p>
            <a:pPr algn="r"/>
            <a:r>
              <a:rPr lang="ru-RU" sz="2200" dirty="0" smtClean="0"/>
              <a:t>ученица 10б класса</a:t>
            </a:r>
          </a:p>
          <a:p>
            <a:pPr algn="r"/>
            <a:r>
              <a:rPr lang="ru-RU" sz="2200" dirty="0" err="1" smtClean="0"/>
              <a:t>Краснолуцкая</a:t>
            </a:r>
            <a:r>
              <a:rPr lang="ru-RU" sz="2200" dirty="0" smtClean="0"/>
              <a:t> Валентина</a:t>
            </a:r>
          </a:p>
          <a:p>
            <a:pPr algn="r"/>
            <a:r>
              <a:rPr lang="ru-RU" sz="2200" dirty="0" smtClean="0"/>
              <a:t>Преподаватель – учитель физики</a:t>
            </a:r>
          </a:p>
          <a:p>
            <a:pPr algn="r"/>
            <a:r>
              <a:rPr lang="ru-RU" sz="2200" dirty="0" smtClean="0"/>
              <a:t>Христолюбова Татьяна Григорьевна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50004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исследование качества воды по ее поверхностному натяжению.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12" y="2714620"/>
            <a:ext cx="9001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Используя метод отрыва петли, измерить поверхностное натяжение.</a:t>
            </a:r>
          </a:p>
          <a:p>
            <a:pPr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Представить в виде таблицы и диаграммы результаты измерений поверхностного натяжения.</a:t>
            </a:r>
          </a:p>
          <a:p>
            <a:pPr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Сравнить результаты исследований и данные в таблице.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Оборудование:  проекционный динамометр чувствительный; набор проволочных каркасов различных размеров; штатив; вода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928934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F/2l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64.19.142.11/physflash.narod.ru/Search/mechanics/24_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7"/>
            <a:ext cx="2592288" cy="237626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Admin\Рабочий стол\Новая папка\IMAG0036.jpg"/>
          <p:cNvPicPr>
            <a:picLocks noChangeAspect="1" noChangeArrowheads="1"/>
          </p:cNvPicPr>
          <p:nvPr/>
        </p:nvPicPr>
        <p:blipFill>
          <a:blip r:embed="rId2" cstate="print"/>
          <a:srcRect l="14788" r="20277"/>
          <a:stretch>
            <a:fillRect/>
          </a:stretch>
        </p:blipFill>
        <p:spPr bwMode="auto">
          <a:xfrm>
            <a:off x="1142976" y="142852"/>
            <a:ext cx="7143800" cy="6201773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Рабочий стол\Новая папка\IMAG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0"/>
            <a:ext cx="3503600" cy="6215082"/>
          </a:xfrm>
          <a:prstGeom prst="rect">
            <a:avLst/>
          </a:prstGeom>
          <a:noFill/>
        </p:spPr>
      </p:pic>
      <p:pic>
        <p:nvPicPr>
          <p:cNvPr id="16389" name="Picture 5" descr="J:\натяжение\DSCN2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28"/>
            <a:ext cx="7571854" cy="5679347"/>
          </a:xfrm>
          <a:prstGeom prst="rect">
            <a:avLst/>
          </a:prstGeom>
          <a:noFill/>
        </p:spPr>
      </p:pic>
      <p:pic>
        <p:nvPicPr>
          <p:cNvPr id="16390" name="Picture 6" descr="J:\натяжение\DSCN2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85728"/>
            <a:ext cx="4768851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000240"/>
          <a:ext cx="8429684" cy="38049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57454"/>
                <a:gridCol w="1857388"/>
                <a:gridCol w="2107421"/>
                <a:gridCol w="2107421"/>
              </a:tblGrid>
              <a:tr h="596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воды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</a:t>
                      </a:r>
                      <a:r>
                        <a:rPr kumimoji="0" lang="en-US" sz="1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(Н/м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0,05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</a:t>
                      </a:r>
                      <a:r>
                        <a:rPr kumimoji="0" lang="ru-RU" sz="1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(Н/м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1" u="none" strike="noStrike" cap="none" normalizeH="0" baseline="-25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ru-RU" sz="1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0,03 м)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</a:t>
                      </a:r>
                      <a:r>
                        <a:rPr kumimoji="0" lang="ru-RU" sz="1800" b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средн</a:t>
                      </a:r>
                      <a:r>
                        <a:rPr kumimoji="0" lang="ru-RU" sz="1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(Н/м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48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/>
                        <a:t>«</a:t>
                      </a:r>
                      <a:r>
                        <a:rPr lang="ru-RU" sz="1600" kern="1200" dirty="0" err="1" smtClean="0"/>
                        <a:t>Захребетная</a:t>
                      </a:r>
                      <a:r>
                        <a:rPr lang="ru-RU" sz="1600" kern="1200" dirty="0" smtClean="0"/>
                        <a:t> курья» (Школа)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</a:tr>
              <a:tr h="348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/>
                        <a:t>Отфильтрованная вода (система «</a:t>
                      </a:r>
                      <a:r>
                        <a:rPr lang="ru-RU" sz="1600" kern="1200" dirty="0" err="1" smtClean="0"/>
                        <a:t>Захребетная</a:t>
                      </a:r>
                      <a:r>
                        <a:rPr lang="ru-RU" sz="1600" kern="1200" dirty="0" smtClean="0"/>
                        <a:t> курья»)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0,058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0,059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</a:tr>
              <a:tr h="426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/>
                        <a:t>пос. Сахалин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</a:tr>
              <a:tr h="415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/>
                        <a:t>Голубое озеро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</a:tr>
              <a:tr h="415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/>
                        <a:t>Солдатское озеро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0,075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0,073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</a:tr>
              <a:tr h="415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/>
                        <a:t>р. Большая Печора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4000" marB="54000" anchor="ctr"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6116" y="785794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Результаты измерений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1429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опыта подтверждают предыдущие эксперименты с водой и доказывают, что самая чистая вода – из источника Солдатское озеро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00100" y="207167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6">
      <a:dk1>
        <a:srgbClr val="031E43"/>
      </a:dk1>
      <a:lt1>
        <a:sysClr val="window" lastClr="FFFFFF"/>
      </a:lt1>
      <a:dk2>
        <a:srgbClr val="42BAFC"/>
      </a:dk2>
      <a:lt2>
        <a:srgbClr val="ACE1FE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190</Words>
  <Application>Microsoft Office PowerPoint</Application>
  <PresentationFormat>Экран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18</cp:revision>
  <dcterms:created xsi:type="dcterms:W3CDTF">2013-03-12T15:37:28Z</dcterms:created>
  <dcterms:modified xsi:type="dcterms:W3CDTF">2013-03-18T12:22:53Z</dcterms:modified>
</cp:coreProperties>
</file>