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E2E6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48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F528-4CEB-4334-A07D-E95B9BE1E85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A6C-F585-4B15-84FA-42F2EA5744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НАРОДНЫЕ ПРОМЫСЛЫ В ФЕДЕРАЛЬНЫХ ОКРУГАХ РОССИИ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ДАЛЬНЕВОСТОЧНЫЙ ФЕДЕРАЛЬНЫЙ ОКРУГ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026418" cy="50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2928926" y="3857628"/>
            <a:ext cx="1500198" cy="67608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ЯКУТСКИЕ УЗОРЫ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СИБИРСКИЙ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572032" cy="50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Горизонтальный свиток 5"/>
          <p:cNvSpPr/>
          <p:nvPr/>
        </p:nvSpPr>
        <p:spPr>
          <a:xfrm>
            <a:off x="4143372" y="4143380"/>
            <a:ext cx="1500198" cy="67608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ЭВЕНКИЙСКИЕ УЗОРЫ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572132" y="5429264"/>
            <a:ext cx="1500198" cy="67608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УРЯТСКИЕ УЗОРЫ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СИБИРСКИЙ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402538" cy="494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3857620" y="4429132"/>
            <a:ext cx="1500198" cy="676082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УЗОРЫ ХАНТОВ И МАНСИ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286380" y="3571876"/>
            <a:ext cx="1500198" cy="676082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УЗОРЫ НЕНЦЕВ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СЕВЕРО-ЗАПАДНЫЙ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613032" cy="463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3571868" y="4572008"/>
            <a:ext cx="1214446" cy="42862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ВОЛОГОДСКОЕ 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КРУЖЕВО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572000" y="3643314"/>
            <a:ext cx="1285884" cy="42862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СЕВЕРОДВИНСКАЯ РОСПИСЬ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572000" y="4000504"/>
            <a:ext cx="1285884" cy="42862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УФТЮЖСКАЯ РОСПИСЬ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57620" y="4929198"/>
            <a:ext cx="1214446" cy="42862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КЛИНОВИДНАЯ РЕЗЬБА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572000" y="3286124"/>
            <a:ext cx="1285884" cy="42862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МЕЗЕНСКАЯ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572000" y="2928934"/>
            <a:ext cx="1285884" cy="42862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РАКУЛЬСКАЯ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ПРИВОЛЖСКИЙ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00200"/>
            <a:ext cx="5246861" cy="49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3143240" y="2143116"/>
            <a:ext cx="1285884" cy="42862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ХОХЛОМА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86182" y="3571876"/>
            <a:ext cx="1285884" cy="42862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ТАТАРСКИЕ УЗОРЫ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85984" y="2786058"/>
            <a:ext cx="1285884" cy="42862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МОРДОВСКИЕ УЗОРЫ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ЦЕНТРАЛЬНЫЙ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00200"/>
            <a:ext cx="6286544" cy="49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3786182" y="3571876"/>
            <a:ext cx="1143008" cy="28575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86182" y="3857628"/>
            <a:ext cx="1143008" cy="35719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ЖОСТОВСКАЯ РОСПИСЬ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929190" y="4071942"/>
            <a:ext cx="1143008" cy="35719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ПАЛЕХСКАЯ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МИНИАТЮРА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786182" y="3214686"/>
            <a:ext cx="1214446" cy="35719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ПАВЛОПОСАДСКИЕ ПЛАТКИ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86380" y="3714752"/>
            <a:ext cx="1143008" cy="35719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СИТЕЦ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ЮЖНЫЙ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00200"/>
            <a:ext cx="4549196" cy="502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2357422" y="2357430"/>
            <a:ext cx="1143008" cy="357190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КУБАНСКИЕ УЗОРЫ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СЕВЕРО-КАВКАЗСКИЙ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0200"/>
            <a:ext cx="4477758" cy="494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3357554" y="5715016"/>
            <a:ext cx="1143008" cy="357190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КУБАЧИНСКИЕ УЗОРЫ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НАРОДНЫЕ ПРОМЫСЛЫ В ФЕДЕРАЛЬНЫХ ОКРУГАХ РОССИИ </vt:lpstr>
      <vt:lpstr>ДАЛЬНЕВОСТОЧНЫЙ ФЕДЕРАЛЬНЫЙ ОКРУГ</vt:lpstr>
      <vt:lpstr>СИБИРСКИЙ ФЕДЕРАЛЬНЫЙ ОКРУГ</vt:lpstr>
      <vt:lpstr>СИБИРСКИЙ ФЕДЕРАЛЬНЫЙ ОКРУГ</vt:lpstr>
      <vt:lpstr>СЕВЕРО-ЗАПАДНЫЙ ФЕДЕРАЛЬНЫЙ ОКРУГ</vt:lpstr>
      <vt:lpstr>ПРИВОЛЖСКИЙ ФЕДЕРАЛЬНЫЙ ОКРУГ</vt:lpstr>
      <vt:lpstr>ЦЕНТРАЛЬНЫЙ ФЕДЕРАЛЬНЫЙ ОКРУГ</vt:lpstr>
      <vt:lpstr>ЮЖНЫЙ ФЕДЕРАЛЬНЫЙ ОКРУГ</vt:lpstr>
      <vt:lpstr>СЕВЕРО-КАВКАЗСКИЙ ФЕДЕРАЛЬНЫЙ ОКРУГ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2014-04-16T23:14:29Z</dcterms:created>
  <dcterms:modified xsi:type="dcterms:W3CDTF">2014-04-17T01:17:20Z</dcterms:modified>
</cp:coreProperties>
</file>