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9"/>
    <a:srgbClr val="EA1E4F"/>
    <a:srgbClr val="76CB05"/>
    <a:srgbClr val="3E6692"/>
    <a:srgbClr val="2EA2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69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03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94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48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0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064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6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1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61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609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65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18B6775-4620-4D64-A782-5233C464A14F}" type="datetimeFigureOut">
              <a:rPr lang="ru-RU" smtClean="0"/>
              <a:t>20.04.2014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C580C48-BB74-459A-B1CF-7166E46113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48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</a:t>
            </a:r>
            <a:br>
              <a:rPr lang="en-US" dirty="0" smtClean="0"/>
            </a:br>
            <a:r>
              <a:rPr lang="en-US" dirty="0" smtClean="0"/>
              <a:t>“The Mods”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/>
              <a:t>L</a:t>
            </a:r>
            <a:r>
              <a:rPr lang="en-US" dirty="0" err="1" smtClean="0"/>
              <a:t>ebedeva</a:t>
            </a:r>
            <a:r>
              <a:rPr lang="en-US" dirty="0" smtClean="0"/>
              <a:t> Daria and </a:t>
            </a:r>
            <a:r>
              <a:rPr lang="en-US" dirty="0" err="1" smtClean="0"/>
              <a:t>Plekhanova</a:t>
            </a:r>
            <a:r>
              <a:rPr lang="en-US" dirty="0" smtClean="0"/>
              <a:t> Daria 9 “A”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92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2EA286"/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3"/>
            <a:ext cx="10058400" cy="40401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         Women-mods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7" y="1482285"/>
            <a:ext cx="1614162" cy="40354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076" y="1815107"/>
            <a:ext cx="5307171" cy="33697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394" y="1482285"/>
            <a:ext cx="4104249" cy="41042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632394" y="5810844"/>
            <a:ext cx="4323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</a:rPr>
              <a:t>Such dresses were extremely popular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767" y="5626178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Girl-mod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71672" y="5217202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Women's hairstyle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08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3E6692"/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44489"/>
            <a:ext cx="10058400" cy="1609344"/>
          </a:xfrm>
        </p:spPr>
        <p:txBody>
          <a:bodyPr/>
          <a:lstStyle/>
          <a:p>
            <a:r>
              <a:rPr lang="en-US" dirty="0" smtClean="0"/>
              <a:t>           Men-mods.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0" y="1354029"/>
            <a:ext cx="2938071" cy="40164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64" y="1962237"/>
            <a:ext cx="3517644" cy="3708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38" y="2937509"/>
            <a:ext cx="2640072" cy="35157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191" y="1857332"/>
            <a:ext cx="2503360" cy="39178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5786" y="5775216"/>
            <a:ext cx="31179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Men's hairstyle mods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76960" y="6453266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1960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06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2">
                <a:lumMod val="40000"/>
                <a:lumOff val="6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69414"/>
          </a:xfrm>
        </p:spPr>
        <p:txBody>
          <a:bodyPr/>
          <a:lstStyle/>
          <a:p>
            <a:r>
              <a:rPr lang="en-US" dirty="0" smtClean="0"/>
              <a:t>      Music and dance.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763" y="1269142"/>
            <a:ext cx="3406619" cy="417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9142"/>
            <a:ext cx="2798034" cy="46919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034" y="1269142"/>
            <a:ext cx="4933718" cy="32859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35497"/>
            <a:ext cx="4026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Today you play jazz, </a:t>
            </a:r>
          </a:p>
          <a:p>
            <a:r>
              <a:rPr lang="en-US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and tomorrow - Home sell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438067" y="5441430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1967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79337" y="4555087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mods of the 1950th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267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FFFF79"/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595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Film </a:t>
            </a:r>
            <a:br>
              <a:rPr lang="en-US" dirty="0" smtClean="0"/>
            </a:br>
            <a:r>
              <a:rPr lang="en-US" dirty="0" smtClean="0"/>
              <a:t>          “The Mods”(2008)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040"/>
            <a:ext cx="4527030" cy="45270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21" y="1021360"/>
            <a:ext cx="2455715" cy="3128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744" y="4504395"/>
            <a:ext cx="4995410" cy="2125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10" y="1598964"/>
            <a:ext cx="2905431" cy="290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7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92D050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4718433"/>
          </a:xfrm>
        </p:spPr>
        <p:txBody>
          <a:bodyPr/>
          <a:lstStyle/>
          <a:p>
            <a:r>
              <a:rPr lang="en-US" dirty="0" smtClean="0"/>
              <a:t>Thank you for your                                             attention!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349114" y="1300766"/>
            <a:ext cx="977913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936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TC103090434[[fn=Тип дерева]]</Template>
  <TotalTime>153</TotalTime>
  <Words>58</Words>
  <Application>Microsoft Office PowerPoint</Application>
  <PresentationFormat>Широкоэкранный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Corbel</vt:lpstr>
      <vt:lpstr>Gill Sans MT</vt:lpstr>
      <vt:lpstr>Wingdings</vt:lpstr>
      <vt:lpstr>Дерево</vt:lpstr>
      <vt:lpstr>Project  “The Mods”</vt:lpstr>
      <vt:lpstr>         Women-mods.</vt:lpstr>
      <vt:lpstr>           Men-mods.</vt:lpstr>
      <vt:lpstr>      Music and dance.</vt:lpstr>
      <vt:lpstr>                      Film            “The Mods”(2008)</vt:lpstr>
      <vt:lpstr>Thank you for your                                            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 “The Mods”</dc:title>
  <dc:creator>Sergei Plehanov</dc:creator>
  <cp:lastModifiedBy>Sergei Plehanov</cp:lastModifiedBy>
  <cp:revision>14</cp:revision>
  <dcterms:created xsi:type="dcterms:W3CDTF">2014-04-05T11:46:00Z</dcterms:created>
  <dcterms:modified xsi:type="dcterms:W3CDTF">2014-04-20T17:12:33Z</dcterms:modified>
</cp:coreProperties>
</file>