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1664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3442E-E0DD-7C44-8AE9-4A2D0761FE11}" type="datetimeFigureOut">
              <a:rPr lang="ru-RU" smtClean="0"/>
              <a:t>21.04.14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C591-B694-8F41-8235-BB166409F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002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3442E-E0DD-7C44-8AE9-4A2D0761FE11}" type="datetimeFigureOut">
              <a:rPr lang="ru-RU" smtClean="0"/>
              <a:t>21.04.14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C591-B694-8F41-8235-BB166409F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03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3442E-E0DD-7C44-8AE9-4A2D0761FE11}" type="datetimeFigureOut">
              <a:rPr lang="ru-RU" smtClean="0"/>
              <a:t>21.04.14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C591-B694-8F41-8235-BB166409F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661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3442E-E0DD-7C44-8AE9-4A2D0761FE11}" type="datetimeFigureOut">
              <a:rPr lang="ru-RU" smtClean="0"/>
              <a:t>21.04.14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C591-B694-8F41-8235-BB166409F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879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3442E-E0DD-7C44-8AE9-4A2D0761FE11}" type="datetimeFigureOut">
              <a:rPr lang="ru-RU" smtClean="0"/>
              <a:t>21.04.14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C591-B694-8F41-8235-BB166409F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014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3442E-E0DD-7C44-8AE9-4A2D0761FE11}" type="datetimeFigureOut">
              <a:rPr lang="ru-RU" smtClean="0"/>
              <a:t>21.04.14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C591-B694-8F41-8235-BB166409F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95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3442E-E0DD-7C44-8AE9-4A2D0761FE11}" type="datetimeFigureOut">
              <a:rPr lang="ru-RU" smtClean="0"/>
              <a:t>21.04.14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C591-B694-8F41-8235-BB166409F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072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3442E-E0DD-7C44-8AE9-4A2D0761FE11}" type="datetimeFigureOut">
              <a:rPr lang="ru-RU" smtClean="0"/>
              <a:t>21.04.14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C591-B694-8F41-8235-BB166409F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286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3442E-E0DD-7C44-8AE9-4A2D0761FE11}" type="datetimeFigureOut">
              <a:rPr lang="ru-RU" smtClean="0"/>
              <a:t>21.04.14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C591-B694-8F41-8235-BB166409F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594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3442E-E0DD-7C44-8AE9-4A2D0761FE11}" type="datetimeFigureOut">
              <a:rPr lang="ru-RU" smtClean="0"/>
              <a:t>21.04.14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C591-B694-8F41-8235-BB166409F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181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3442E-E0DD-7C44-8AE9-4A2D0761FE11}" type="datetimeFigureOut">
              <a:rPr lang="ru-RU" smtClean="0"/>
              <a:t>21.04.14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C591-B694-8F41-8235-BB166409F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267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3442E-E0DD-7C44-8AE9-4A2D0761FE11}" type="datetimeFigureOut">
              <a:rPr lang="ru-RU" smtClean="0"/>
              <a:t>21.04.14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EC591-B694-8F41-8235-BB166409F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18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660400"/>
            <a:ext cx="7772400" cy="1470025"/>
          </a:xfrm>
          <a:ln>
            <a:solidFill>
              <a:srgbClr val="4F81BD"/>
            </a:solidFill>
          </a:ln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4"/>
                </a:solidFill>
              </a:rPr>
              <a:t/>
            </a:r>
            <a:br>
              <a:rPr lang="en-US" dirty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/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>
                <a:solidFill>
                  <a:schemeClr val="accent4"/>
                </a:solidFill>
              </a:rPr>
              <a:t/>
            </a:r>
            <a:br>
              <a:rPr lang="en-US" dirty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/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GIRL SCOUTS OR GIRL GUIDES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/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/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>
                <a:solidFill>
                  <a:schemeClr val="accent4"/>
                </a:solidFill>
              </a:rPr>
              <a:t/>
            </a:r>
            <a:br>
              <a:rPr lang="en-US" dirty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rgbClr val="3366FF"/>
                </a:solidFill>
              </a:rPr>
              <a:t>Presentation by Anastasia </a:t>
            </a:r>
            <a:r>
              <a:rPr lang="en-US" dirty="0" err="1" smtClean="0">
                <a:solidFill>
                  <a:srgbClr val="3366FF"/>
                </a:solidFill>
              </a:rPr>
              <a:t>Bobrova</a:t>
            </a:r>
            <a:r>
              <a:rPr lang="en-US" dirty="0" smtClean="0">
                <a:solidFill>
                  <a:srgbClr val="3366FF"/>
                </a:solidFill>
              </a:rPr>
              <a:t> and </a:t>
            </a:r>
            <a:r>
              <a:rPr lang="en-US" dirty="0" err="1" smtClean="0">
                <a:solidFill>
                  <a:srgbClr val="3366FF"/>
                </a:solidFill>
              </a:rPr>
              <a:t>Polina</a:t>
            </a:r>
            <a:r>
              <a:rPr lang="en-US" dirty="0" smtClean="0">
                <a:solidFill>
                  <a:srgbClr val="3366FF"/>
                </a:solidFill>
              </a:rPr>
              <a:t> </a:t>
            </a:r>
            <a:r>
              <a:rPr lang="en-US" dirty="0" err="1" smtClean="0">
                <a:solidFill>
                  <a:srgbClr val="3366FF"/>
                </a:solidFill>
              </a:rPr>
              <a:t>Graudyn</a:t>
            </a:r>
            <a:r>
              <a:rPr lang="en-US" dirty="0" smtClean="0">
                <a:solidFill>
                  <a:srgbClr val="3366FF"/>
                </a:solidFill>
              </a:rPr>
              <a:t> 9 A </a:t>
            </a:r>
            <a:endParaRPr lang="ru-RU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4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318" y="811326"/>
            <a:ext cx="6593700" cy="494527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630609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74" y="319378"/>
            <a:ext cx="4362338" cy="32717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989" y="3011496"/>
            <a:ext cx="4562636" cy="342197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599085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162" y="-1"/>
            <a:ext cx="4541803" cy="340635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1641" y="-127917"/>
            <a:ext cx="4712359" cy="353426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95998"/>
            <a:ext cx="4431641" cy="33590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1643" y="3323732"/>
            <a:ext cx="4712357" cy="353426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974384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70575" cy="32029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0039" y="2664506"/>
            <a:ext cx="4288444" cy="321633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494918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85655" cy="2354431"/>
          </a:xfrm>
          <a:prstGeom prst="rect">
            <a:avLst/>
          </a:prstGeom>
          <a:solidFill>
            <a:srgbClr val="C0504D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589" y="0"/>
            <a:ext cx="4244325" cy="210801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2613289"/>
            <a:ext cx="3970714" cy="297803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8216" y="2254339"/>
            <a:ext cx="4297438" cy="2604909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8216" y="4715998"/>
            <a:ext cx="3197018" cy="214200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7721317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Macintosh PowerPoint</Application>
  <PresentationFormat>Экран (4:3)</PresentationFormat>
  <Paragraphs>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   GIRL SCOUTS OR GIRL GUIDES    Presentation by Anastasia Bobrova and Polina Graudyn 9 A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Nastya</dc:creator>
  <cp:lastModifiedBy>Nastya</cp:lastModifiedBy>
  <cp:revision>6</cp:revision>
  <dcterms:created xsi:type="dcterms:W3CDTF">2014-04-20T18:34:12Z</dcterms:created>
  <dcterms:modified xsi:type="dcterms:W3CDTF">2014-04-21T16:15:50Z</dcterms:modified>
</cp:coreProperties>
</file>