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18" autoAdjust="0"/>
    <p:restoredTop sz="94660"/>
  </p:normalViewPr>
  <p:slideViewPr>
    <p:cSldViewPr>
      <p:cViewPr varScale="1">
        <p:scale>
          <a:sx n="73" d="100"/>
          <a:sy n="73" d="100"/>
        </p:scale>
        <p:origin x="-130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52600" y="533400"/>
            <a:ext cx="5486400" cy="4724400"/>
          </a:xfrm>
        </p:spPr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562600"/>
            <a:ext cx="5486400" cy="609600"/>
          </a:xfrm>
        </p:spPr>
        <p:txBody>
          <a:bodyPr/>
          <a:lstStyle/>
          <a:p>
            <a:r>
              <a:rPr lang="en-US" dirty="0" smtClean="0"/>
              <a:t>Hippies are the youth movement of 60s – 70s.They protested against  wars and  believed that man must be free.</a:t>
            </a:r>
            <a:endParaRPr lang="ru-RU" dirty="0"/>
          </a:p>
        </p:txBody>
      </p:sp>
      <p:pic>
        <p:nvPicPr>
          <p:cNvPr id="1026" name="Picture 2" descr="C:\Users\1\Desktop\hippie-quotes-about-life-hippie-quotes-621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1038" y="609600"/>
            <a:ext cx="4953000" cy="4648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52600" y="5791200"/>
            <a:ext cx="5486400" cy="804862"/>
          </a:xfrm>
        </p:spPr>
        <p:txBody>
          <a:bodyPr/>
          <a:lstStyle/>
          <a:p>
            <a:r>
              <a:rPr lang="en-US" dirty="0" smtClean="0"/>
              <a:t>They  used drugs to feel free.</a:t>
            </a:r>
            <a:endParaRPr lang="ru-RU" dirty="0"/>
          </a:p>
        </p:txBody>
      </p:sp>
      <p:pic>
        <p:nvPicPr>
          <p:cNvPr id="2050" name="Picture 2" descr="C:\Users\1\Desktop\KMO_090612_02108_1_t2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0"/>
            <a:ext cx="5695950" cy="5562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Hippies listened to </a:t>
            </a:r>
            <a:r>
              <a:rPr lang="en-US" dirty="0" err="1" smtClean="0"/>
              <a:t>psychodelic</a:t>
            </a:r>
            <a:r>
              <a:rPr lang="en-US" dirty="0" smtClean="0"/>
              <a:t> rock under the effects of drugs.</a:t>
            </a:r>
            <a:endParaRPr lang="ru-RU" dirty="0"/>
          </a:p>
        </p:txBody>
      </p:sp>
      <p:pic>
        <p:nvPicPr>
          <p:cNvPr id="3074" name="Picture 2" descr="C:\Users\1\Desktop\1252272651_showjpg9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355601"/>
            <a:ext cx="5945188" cy="4597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They wear unusual clothes to recognize each other.</a:t>
            </a:r>
            <a:endParaRPr lang="ru-RU" dirty="0"/>
          </a:p>
        </p:txBody>
      </p:sp>
      <p:pic>
        <p:nvPicPr>
          <p:cNvPr id="4098" name="Picture 2" descr="C:\Users\1\Desktop\70s-style-hippies-8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533400"/>
            <a:ext cx="3143250" cy="44481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47</Words>
  <Application>Microsoft Office PowerPoint</Application>
  <PresentationFormat>Экран (4:3)</PresentationFormat>
  <Paragraphs>4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Office Theme</vt:lpstr>
      <vt:lpstr>Слайд 1</vt:lpstr>
      <vt:lpstr>Слайд 2</vt:lpstr>
      <vt:lpstr>Слайд 3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Olga</dc:creator>
  <cp:lastModifiedBy>Serge</cp:lastModifiedBy>
  <cp:revision>6</cp:revision>
  <dcterms:created xsi:type="dcterms:W3CDTF">2014-04-07T04:00:47Z</dcterms:created>
  <dcterms:modified xsi:type="dcterms:W3CDTF">2014-04-07T04:20:14Z</dcterms:modified>
</cp:coreProperties>
</file>