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00B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2000">
              <a:srgbClr val="0A128C"/>
            </a:gs>
            <a:gs pos="52000">
              <a:srgbClr val="181CC7"/>
            </a:gs>
            <a:gs pos="85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0" name="Picture 6" descr="http://www.nastol.com.ua/large/201110/96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en-US" sz="2800" b="1" dirty="0" err="1" smtClean="0">
                <a:solidFill>
                  <a:srgbClr val="FF0000"/>
                </a:solidFill>
              </a:rPr>
              <a:t>Nemykina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Anastasiya</a:t>
            </a:r>
            <a:r>
              <a:rPr lang="en-US" sz="2800" b="1" dirty="0" smtClean="0">
                <a:solidFill>
                  <a:srgbClr val="FF0000"/>
                </a:solidFill>
              </a:rPr>
              <a:t/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>and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err="1" smtClean="0">
                <a:solidFill>
                  <a:srgbClr val="FF0000"/>
                </a:solidFill>
              </a:rPr>
              <a:t>Kuzmina</a:t>
            </a:r>
            <a:r>
              <a:rPr lang="en-US" sz="2800" b="1" dirty="0" smtClean="0">
                <a:solidFill>
                  <a:srgbClr val="FF0000"/>
                </a:solidFill>
              </a:rPr>
              <a:t> Juliana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>2014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1107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Origin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03504" y="1327746"/>
            <a:ext cx="2483296" cy="4525963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Rocker refers to the 1950s British subculture which was fundamentally based around motorcycles and rock and roll music.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://www.cb750cafe.com/wp-content/uploads/2013/07/sox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6" y="1484784"/>
            <a:ext cx="6096000" cy="41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0805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Life style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6156176" y="2060848"/>
            <a:ext cx="2483296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The world of rockers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is their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gang, their religion is rock.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6" name="Picture 4" descr="http://v-d-n-h.ru/wp-content/uploads/2014/01/cafe-sp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575310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2996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Social role and methods of activities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http://alt-sector.net/uploads/posts/2011-06/1308307697_aerosmi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9" y="1799692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6156176" y="2060848"/>
            <a:ext cx="2683024" cy="45259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Rockers rely on physical strength. Their appearance is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aggressive.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95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5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29079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Clothes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 descr="http://ride.ua/design/img/UsersPublicationsPhoto/uploadedImages/user_pub_photo_53078af837f1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9467"/>
            <a:ext cx="3133078" cy="326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video-lesbia.ru/wp-content/uploads/2009/01/rock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277" y="1181270"/>
            <a:ext cx="3999723" cy="316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1.bp.blogspot.com/-eFmsO59LDM4/T_qmJnr0EWI/AAAAAAAAABw/NBHCfAd5oCM/s1600/ftghd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249" y="3768042"/>
            <a:ext cx="3768240" cy="308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8770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096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Pastime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8" name="Picture 4" descr="http://ride.ua/design/img/UsersPublicationsPhoto/uploadedImages/user_pub_photo_53078dbb023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5186"/>
            <a:ext cx="5958919" cy="387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156176" y="1628800"/>
            <a:ext cx="2683024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Groups rockers tend to have favorite sites with their clubs, cafes, bars, beer, etc., who regularly visit.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096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03065" y="-99392"/>
            <a:ext cx="8229600" cy="850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Music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0" name="Picture 2" descr="http://openspacelands.com/data_images/out/3/2244363-viktor-co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28" y="0"/>
            <a:ext cx="2433689" cy="225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gorod-pushkin.info/photo/vbutus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001" y="548680"/>
            <a:ext cx="1750357" cy="188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colodez.spb.ru/kladovaya/rings/images/hol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358" y="548680"/>
            <a:ext cx="1764090" cy="223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music-stories.ru/wp-content/uploads/urii-shevchuk-leningra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48" y="548680"/>
            <a:ext cx="2318388" cy="154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news22.ru/upload/medialibrary/2f1/2f1a27a232464776ad569c80eca940b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06" y="1834165"/>
            <a:ext cx="2447394" cy="206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calend.ru/img/content/i0/75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895" y="9612"/>
            <a:ext cx="1979712" cy="184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http://alt-sector.net/uploads/posts/2011-06/1308117588_50724706_1257318789_skillet_37553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34051"/>
            <a:ext cx="2459483" cy="171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://www.acdc.com/sites/acdc/files/imagecache/600wide_max/acdchighwaytohel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28" y="2234051"/>
            <a:ext cx="2064965" cy="206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www.maximumspb.ru/images/cms/data/akzii/greenfest_i_30_seconds_to_mars/30secondtomars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358" y="2062861"/>
            <a:ext cx="2620280" cy="187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http://www.proza.ru/pics/2013/01/16/170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150" y="3903477"/>
            <a:ext cx="2304256" cy="20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muzgazeta.com/wp-content/uploads/2014/03/green-day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069" y="3895674"/>
            <a:ext cx="2366603" cy="205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http://www.music4u.ru/jpeg/pict141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642" y="3903477"/>
            <a:ext cx="2080358" cy="205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бъект 2"/>
          <p:cNvSpPr>
            <a:spLocks noGrp="1"/>
          </p:cNvSpPr>
          <p:nvPr>
            <p:ph idx="1"/>
          </p:nvPr>
        </p:nvSpPr>
        <p:spPr>
          <a:xfrm>
            <a:off x="-13964" y="0"/>
            <a:ext cx="2683024" cy="9235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Victor</a:t>
            </a:r>
            <a:endParaRPr lang="en-US" b="1" dirty="0" smtClean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 </a:t>
            </a:r>
            <a:r>
              <a:rPr lang="ru-RU" b="1" dirty="0">
                <a:solidFill>
                  <a:schemeClr val="accent5"/>
                </a:solidFill>
              </a:rPr>
              <a:t>Tsoy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222396" y="2025858"/>
            <a:ext cx="2474210" cy="4557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30 seconds to Mars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7380312" y="3843281"/>
            <a:ext cx="1302343" cy="4557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Queen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7188" name="Picture 20" descr="http://sidur.ru/wp-content/uploads/2014/01/%D0%9D%D0%B8%D1%80%D0%B2%D0%B0%D0%BD%D0%B0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20" y="3895673"/>
            <a:ext cx="2671949" cy="205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2949908" y="3927138"/>
            <a:ext cx="1302343" cy="4557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Nirvana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4499992" y="3966956"/>
            <a:ext cx="1302343" cy="71721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Green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Day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68102" y="5877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 smtClean="0">
                <a:solidFill>
                  <a:srgbClr val="2600B0"/>
                </a:solidFill>
              </a:rPr>
              <a:t>ROCKERS</a:t>
            </a:r>
            <a:endParaRPr lang="ru-RU" sz="8000" dirty="0">
              <a:solidFill>
                <a:srgbClr val="2600B0"/>
              </a:solidFill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7312215" y="1318565"/>
            <a:ext cx="1791072" cy="6278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Elvis Presley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140358" y="1625885"/>
            <a:ext cx="1791072" cy="6278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Buddy Holly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04096" y="1509403"/>
            <a:ext cx="1623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Yuriy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Shevchuk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60294" y="480531"/>
            <a:ext cx="1291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Vyacheslav </a:t>
            </a:r>
            <a:endParaRPr lang="en-US" b="1" dirty="0" smtClean="0">
              <a:solidFill>
                <a:schemeClr val="accent2"/>
              </a:solidFill>
            </a:endParaRPr>
          </a:p>
          <a:p>
            <a:r>
              <a:rPr lang="en-US" b="1" dirty="0" smtClean="0">
                <a:solidFill>
                  <a:schemeClr val="accent2"/>
                </a:solidFill>
              </a:rPr>
              <a:t>Butusov 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92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build="p"/>
      <p:bldP spid="23" grpId="0"/>
      <p:bldP spid="24" grpId="0"/>
      <p:bldP spid="20" grpId="0"/>
      <p:bldP spid="21" grpId="0"/>
      <p:bldP spid="25" grpId="0"/>
      <p:bldP spid="27" grpId="0"/>
      <p:bldP spid="28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smtClean="0">
                <a:solidFill>
                  <a:srgbClr val="C00000"/>
                </a:solidFill>
              </a:rPr>
              <a:t>Thank you for you attention!!!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9944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106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Origin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AVN</dc:creator>
  <cp:lastModifiedBy>Немыкин А.В.</cp:lastModifiedBy>
  <cp:revision>15</cp:revision>
  <dcterms:created xsi:type="dcterms:W3CDTF">2014-04-05T10:49:32Z</dcterms:created>
  <dcterms:modified xsi:type="dcterms:W3CDTF">2014-04-05T13:15:01Z</dcterms:modified>
</cp:coreProperties>
</file>