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CFC86-7DD0-425D-9A50-235D51B2F4F6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FC02-D7B8-44F1-98CA-1FDF3EC835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CFC86-7DD0-425D-9A50-235D51B2F4F6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FC02-D7B8-44F1-98CA-1FDF3EC835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CFC86-7DD0-425D-9A50-235D51B2F4F6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FC02-D7B8-44F1-98CA-1FDF3EC835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CFC86-7DD0-425D-9A50-235D51B2F4F6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FC02-D7B8-44F1-98CA-1FDF3EC835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CFC86-7DD0-425D-9A50-235D51B2F4F6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FC02-D7B8-44F1-98CA-1FDF3EC835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CFC86-7DD0-425D-9A50-235D51B2F4F6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FC02-D7B8-44F1-98CA-1FDF3EC835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CFC86-7DD0-425D-9A50-235D51B2F4F6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FC02-D7B8-44F1-98CA-1FDF3EC835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CFC86-7DD0-425D-9A50-235D51B2F4F6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FC02-D7B8-44F1-98CA-1FDF3EC835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CFC86-7DD0-425D-9A50-235D51B2F4F6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FC02-D7B8-44F1-98CA-1FDF3EC835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CFC86-7DD0-425D-9A50-235D51B2F4F6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FC02-D7B8-44F1-98CA-1FDF3EC835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CFC86-7DD0-425D-9A50-235D51B2F4F6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3FC02-D7B8-44F1-98CA-1FDF3EC835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CFC86-7DD0-425D-9A50-235D51B2F4F6}" type="datetimeFigureOut">
              <a:rPr lang="ru-RU" smtClean="0"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3FC02-D7B8-44F1-98CA-1FDF3EC835DC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Youth subcultures</a:t>
            </a:r>
            <a:endParaRPr lang="ru-RU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8000" dirty="0" smtClean="0"/>
              <a:t>Plan:</a:t>
            </a:r>
            <a:endParaRPr lang="ru-RU" sz="80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marL="342900" indent="-342900">
              <a:buAutoNum type="arabicPeriod"/>
            </a:pPr>
            <a:r>
              <a:rPr lang="en-GB" sz="2800" dirty="0" smtClean="0"/>
              <a:t>Discussion</a:t>
            </a:r>
          </a:p>
          <a:p>
            <a:pPr marL="342900" indent="-342900">
              <a:buAutoNum type="arabicPeriod"/>
            </a:pPr>
            <a:r>
              <a:rPr lang="en-GB" sz="2800" dirty="0" smtClean="0"/>
              <a:t>What is a subculture?</a:t>
            </a:r>
          </a:p>
          <a:p>
            <a:pPr marL="342900" indent="-342900">
              <a:buAutoNum type="arabicPeriod"/>
            </a:pPr>
            <a:r>
              <a:rPr lang="en-GB" sz="2800" dirty="0" smtClean="0"/>
              <a:t>Vocabulary</a:t>
            </a:r>
          </a:p>
          <a:p>
            <a:pPr marL="342900" indent="-342900">
              <a:buAutoNum type="arabicPeriod"/>
            </a:pPr>
            <a:r>
              <a:rPr lang="en-GB" sz="2800" dirty="0" smtClean="0"/>
              <a:t>Differences between subcultures</a:t>
            </a:r>
          </a:p>
          <a:p>
            <a:pPr marL="342900" indent="-342900">
              <a:buAutoNum type="arabicPeriod"/>
            </a:pPr>
            <a:r>
              <a:rPr lang="en-GB" sz="2800" dirty="0" smtClean="0"/>
              <a:t>Video film “A Gothic festival”</a:t>
            </a:r>
          </a:p>
          <a:p>
            <a:pPr marL="342900" indent="-342900">
              <a:buAutoNum type="arabicPeriod"/>
            </a:pPr>
            <a:r>
              <a:rPr lang="en-GB" sz="2800" dirty="0" smtClean="0"/>
              <a:t>Presentations</a:t>
            </a:r>
            <a:endParaRPr lang="ru-RU" sz="28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5050" y="404664"/>
            <a:ext cx="5111750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22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Youth subcultures</vt:lpstr>
      <vt:lpstr>Plan: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Youth subcultures</dc:title>
  <dc:creator>Константин</dc:creator>
  <cp:lastModifiedBy>Константин</cp:lastModifiedBy>
  <cp:revision>6</cp:revision>
  <dcterms:created xsi:type="dcterms:W3CDTF">2014-04-22T15:17:36Z</dcterms:created>
  <dcterms:modified xsi:type="dcterms:W3CDTF">2014-04-22T16:08:31Z</dcterms:modified>
</cp:coreProperties>
</file>