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BDEDA5"/>
    <a:srgbClr val="A6E7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13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08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940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52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701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61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51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477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393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62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285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691C4-5338-43A9-BB43-F3FBC9A7A46F}" type="datetimeFigureOut">
              <a:rPr lang="ru-RU" smtClean="0"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8B61E-11CA-4D38-B7D8-8D7A2798FD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280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972111" y="832004"/>
            <a:ext cx="2309083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/>
              <a:t>левый приток</a:t>
            </a:r>
            <a:endParaRPr lang="ru-RU" sz="24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029217" y="740236"/>
            <a:ext cx="884858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 smtClean="0"/>
              <a:t>устье</a:t>
            </a:r>
            <a:endParaRPr lang="ru-RU" sz="24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634156" y="4029941"/>
            <a:ext cx="919482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 smtClean="0"/>
              <a:t>исток</a:t>
            </a:r>
            <a:endParaRPr lang="ru-RU" sz="24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617855" y="3361981"/>
            <a:ext cx="2285241" cy="4616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b="1" dirty="0" smtClean="0"/>
              <a:t>правый приток </a:t>
            </a:r>
            <a:endParaRPr lang="ru-RU" sz="2400" b="1" dirty="0"/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5753503" y="1714500"/>
            <a:ext cx="720033" cy="50569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3675848" y="3740727"/>
            <a:ext cx="740288" cy="57842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олилиния 27"/>
          <p:cNvSpPr/>
          <p:nvPr/>
        </p:nvSpPr>
        <p:spPr>
          <a:xfrm>
            <a:off x="4270665" y="1278082"/>
            <a:ext cx="394854" cy="592282"/>
          </a:xfrm>
          <a:custGeom>
            <a:avLst/>
            <a:gdLst>
              <a:gd name="connsiteX0" fmla="*/ 0 w 487603"/>
              <a:gd name="connsiteY0" fmla="*/ 831273 h 831273"/>
              <a:gd name="connsiteX1" fmla="*/ 197427 w 487603"/>
              <a:gd name="connsiteY1" fmla="*/ 561109 h 831273"/>
              <a:gd name="connsiteX2" fmla="*/ 467591 w 487603"/>
              <a:gd name="connsiteY2" fmla="*/ 394854 h 831273"/>
              <a:gd name="connsiteX3" fmla="*/ 467591 w 487603"/>
              <a:gd name="connsiteY3" fmla="*/ 0 h 831273"/>
              <a:gd name="connsiteX4" fmla="*/ 467591 w 487603"/>
              <a:gd name="connsiteY4" fmla="*/ 0 h 831273"/>
              <a:gd name="connsiteX5" fmla="*/ 467591 w 487603"/>
              <a:gd name="connsiteY5" fmla="*/ 0 h 831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7603" h="831273">
                <a:moveTo>
                  <a:pt x="0" y="831273"/>
                </a:moveTo>
                <a:cubicBezTo>
                  <a:pt x="59747" y="732559"/>
                  <a:pt x="119495" y="633845"/>
                  <a:pt x="197427" y="561109"/>
                </a:cubicBezTo>
                <a:cubicBezTo>
                  <a:pt x="275359" y="488372"/>
                  <a:pt x="422564" y="488372"/>
                  <a:pt x="467591" y="394854"/>
                </a:cubicBezTo>
                <a:cubicBezTo>
                  <a:pt x="512618" y="301336"/>
                  <a:pt x="467591" y="0"/>
                  <a:pt x="467591" y="0"/>
                </a:cubicBezTo>
                <a:lnTo>
                  <a:pt x="467591" y="0"/>
                </a:lnTo>
                <a:lnTo>
                  <a:pt x="467591" y="0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114300" y="90148"/>
            <a:ext cx="3659976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и исправь ошибки.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04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11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Будковая Н.В.</dc:creator>
  <cp:lastModifiedBy>админ</cp:lastModifiedBy>
  <cp:revision>7</cp:revision>
  <dcterms:created xsi:type="dcterms:W3CDTF">2014-02-14T18:15:10Z</dcterms:created>
  <dcterms:modified xsi:type="dcterms:W3CDTF">2014-03-02T20:01:26Z</dcterms:modified>
</cp:coreProperties>
</file>