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B803D-C6FC-48BE-AD1B-B36710EDEBE7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7BC99-F495-4E67-BAF9-44CDE93F1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DF339-31DF-4160-8576-ED6843ED99CF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6C24C-2B1D-4168-B22E-477699F45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4741B-98E3-4409-896C-59A13AFD98DB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0A684-D9E0-4A40-87D7-18E20AE9F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C2E7E-C21D-4D22-A878-7F74B288E3EB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D8BC-44D5-40AB-824A-A89E6B244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CA74-5E84-44BD-B46F-E086CDC4893E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F81D5-E2E6-47A2-9F37-009FFA979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22E0A-1626-4D61-B0D1-97A1B4DD3AB8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780DA-9173-4091-9F7F-2240317CF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09AF6-E3D0-4494-BF48-BA8B4E9AB53A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F6302-8C35-4B14-868D-9E8BFD72D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6BDFB-A2BF-4135-A506-C6F83A44C814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716F0-C513-4E2F-8D8C-A4504E63E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B8DE1-6595-4914-94C8-795594F7F7AD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595A-9926-4911-BBAC-CE0918140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8635C-3EB7-4A20-A563-5D424CEC3313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A9FC4-E447-486E-B956-D03F7123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508C7-FE82-4BAE-BEB5-AD02E08D6611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C3B8B-5E1E-4971-850F-774B2DC0E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402AB6-C118-404D-85DF-629AB6AA9B32}" type="datetimeFigureOut">
              <a:rPr lang="en-US"/>
              <a:pPr>
                <a:defRPr/>
              </a:pPr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8BE777-A483-4819-8F10-058012311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613" cy="1138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Кожа- орган осязания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</p:txBody>
      </p:sp>
      <p:pic>
        <p:nvPicPr>
          <p:cNvPr id="23555" name="Picture 4" descr="C:\Documents and Settings\Люба.349E5BB427504D7\Мои документы\Мои рисунки\картинки\han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33600" y="1068388"/>
            <a:ext cx="4648200" cy="537686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Нос – орган обоняния</a:t>
            </a:r>
            <a:endParaRPr lang="ru-RU" sz="6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6" descr="C:\Documents and Settings\Люба.349E5BB427504D7\Мои документы\Мои рисунки\картинки\female-nose-pencil-drawing-f-fi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5000" y="1676400"/>
            <a:ext cx="5181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Глаза – орган зрения</a:t>
            </a:r>
            <a:endParaRPr lang="ru-RU" sz="6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C:\Documents and Settings\Люба.349E5BB427504D7\Мои документы\Мои рисунки\картинки\eyes_by_nathi_rhapsody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450" y="1676400"/>
            <a:ext cx="6913563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Ухо – орган слуха</a:t>
            </a:r>
            <a:endParaRPr lang="ru-RU" sz="6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ear-pic510-510x340-5456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 flipH="1">
            <a:off x="2869406" y="1524000"/>
            <a:ext cx="3405188" cy="4953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3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3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3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3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  <a:cs typeface="Times New Roman" pitchFamily="18" charset="0"/>
              </a:rPr>
              <a:t>Язык – орган вкуса</a:t>
            </a:r>
            <a:endParaRPr lang="ru-RU" sz="60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2" descr="C:\Documents and Settings\Люба.349E5BB427504D7\Мои документы\Мои рисунки\картинки\0_2c98c_3b34c089_XL.jpg"/>
          <p:cNvPicPr>
            <a:picLocks noChangeAspect="1" noChangeArrowheads="1"/>
          </p:cNvPicPr>
          <p:nvPr/>
        </p:nvPicPr>
        <p:blipFill>
          <a:blip r:embed="rId2" cstate="email">
            <a:lum bright="-10000" contrast="20000"/>
          </a:blip>
          <a:srcRect/>
          <a:stretch>
            <a:fillRect/>
          </a:stretch>
        </p:blipFill>
        <p:spPr bwMode="auto">
          <a:xfrm>
            <a:off x="838200" y="1828799"/>
            <a:ext cx="7086600" cy="45993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Calibri</vt:lpstr>
      <vt:lpstr>Arial</vt:lpstr>
      <vt:lpstr>Times New Roman</vt:lpstr>
      <vt:lpstr>Office Theme</vt:lpstr>
      <vt:lpstr>Кожа- орган осязания </vt:lpstr>
      <vt:lpstr>Нос – орган обоняния</vt:lpstr>
      <vt:lpstr>Глаза – орган зрения</vt:lpstr>
      <vt:lpstr>Ухо – орган слуха</vt:lpstr>
      <vt:lpstr>Язык – орган вкуса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Кожа- орган осязания</dc:title>
  <dc:creator>acer</dc:creator>
  <cp:lastModifiedBy>re</cp:lastModifiedBy>
  <cp:revision>3</cp:revision>
  <dcterms:created xsi:type="dcterms:W3CDTF">2014-10-24T18:12:42Z</dcterms:created>
  <dcterms:modified xsi:type="dcterms:W3CDTF">2015-03-29T22:36:52Z</dcterms:modified>
</cp:coreProperties>
</file>