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595" autoAdjust="0"/>
  </p:normalViewPr>
  <p:slideViewPr>
    <p:cSldViewPr>
      <p:cViewPr varScale="1">
        <p:scale>
          <a:sx n="79" d="100"/>
          <a:sy n="79" d="100"/>
        </p:scale>
        <p:origin x="-8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92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ru-RU" altLang="ru-RU"/>
          </a:p>
        </p:txBody>
      </p:sp>
      <p:sp>
        <p:nvSpPr>
          <p:cNvPr id="235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ru-RU" alt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1FF63D1-6B47-4FE0-AAFA-F1AEC8EBD3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7216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C06AC-03AB-427A-A19C-8338474752D9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82AA27-2C23-4E59-9B83-3757D231B340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B40B6F9-FF66-4774-BFD6-F9310AB641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36A9D-B1B2-4A97-B751-D8C9E249E7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7913000"/>
      </p:ext>
    </p:extLst>
  </p:cSld>
  <p:clrMapOvr>
    <a:masterClrMapping/>
  </p:clrMapOvr>
  <p:transition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CEA7F-0A50-4023-8C66-99D28FE022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5027455"/>
      </p:ext>
    </p:extLst>
  </p:cSld>
  <p:clrMapOvr>
    <a:masterClrMapping/>
  </p:clrMapOvr>
  <p:transition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63DAC75-C607-4A39-98BF-58598A3FE7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6319161"/>
      </p:ext>
    </p:extLst>
  </p:cSld>
  <p:clrMapOvr>
    <a:masterClrMapping/>
  </p:clrMapOvr>
  <p:transition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32332-884C-46BB-99BA-7FBF9FE5F9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822998"/>
      </p:ext>
    </p:extLst>
  </p:cSld>
  <p:clrMapOvr>
    <a:masterClrMapping/>
  </p:clrMapOvr>
  <p:transition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0412-ECEA-4C8A-97F9-572CD80F48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50898"/>
      </p:ext>
    </p:extLst>
  </p:cSld>
  <p:clrMapOvr>
    <a:masterClrMapping/>
  </p:clrMapOvr>
  <p:transition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D6839-5CE9-4234-A066-F0028092BD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7148320"/>
      </p:ext>
    </p:extLst>
  </p:cSld>
  <p:clrMapOvr>
    <a:masterClrMapping/>
  </p:clrMapOvr>
  <p:transition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DF6FD-F6BE-44C4-A1CF-2BC4DA6014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972260"/>
      </p:ext>
    </p:extLst>
  </p:cSld>
  <p:clrMapOvr>
    <a:masterClrMapping/>
  </p:clrMapOvr>
  <p:transition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0A29-B79A-4FDA-B030-3F7D53CCCE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627512"/>
      </p:ext>
    </p:extLst>
  </p:cSld>
  <p:clrMapOvr>
    <a:masterClrMapping/>
  </p:clrMapOvr>
  <p:transition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3F003-9BDF-4FD8-AB14-08AAC9F9F1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7683732"/>
      </p:ext>
    </p:extLst>
  </p:cSld>
  <p:clrMapOvr>
    <a:masterClrMapping/>
  </p:clrMapOvr>
  <p:transition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A9E34-F4CE-4B20-A0A8-AA67167469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1031414"/>
      </p:ext>
    </p:extLst>
  </p:cSld>
  <p:clrMapOvr>
    <a:masterClrMapping/>
  </p:clrMapOvr>
  <p:transition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A3C08-C4BF-4CBB-B7D3-12F119A6AC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0454417"/>
      </p:ext>
    </p:extLst>
  </p:cSld>
  <p:clrMapOvr>
    <a:masterClrMapping/>
  </p:clrMapOvr>
  <p:transition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52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53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53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53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553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553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EC3E685-4ABF-4B2D-8723-EF5BC8F3CAE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advTm="2000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1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3;&#1077;&#1089;&#1091;&#1097;&#1080;&#1077;%20&#1089;&#1074;&#1077;&#1090;\&#1057;&#1083;&#1072;&#1081;&#1076;10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3;&#1077;&#1089;&#1091;&#1097;&#1080;&#1077;%20&#1089;&#1074;&#1077;&#1090;\&#1057;&#1083;&#1072;&#1081;&#1076;11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3;&#1077;&#1089;&#1091;&#1097;&#1080;&#1077;%20&#1089;&#1074;&#1077;&#1090;\&#1057;&#1083;&#1072;&#1081;&#1076;12.wav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2.wav" TargetMode="Externa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3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4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5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6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7.wav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2;&#1086;&#1080;%20&#1076;&#1086;&#1082;&#1091;&#1084;&#1077;&#1085;&#1090;&#1099;\&#1045;&#1078;&#1086;&#1074;&#1072;%20&#1053;.&#1071;\&#1053;&#1077;&#1089;&#1091;&#1097;&#1080;&#1077;%20&#1089;&#1074;&#1077;&#1090;\&#1057;&#1083;&#1072;&#1081;&#1076;8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007\&#1056;&#1072;&#1073;&#1086;&#1095;&#1080;&#1081;%20&#1089;&#1090;&#1086;&#1083;\&#1053;&#1077;&#1089;&#1091;&#1097;&#1080;&#1077;%20&#1089;&#1074;&#1077;&#1090;\&#1057;&#1083;&#1072;&#1081;&#1076;9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988300" cy="1727200"/>
          </a:xfrm>
        </p:spPr>
        <p:txBody>
          <a:bodyPr/>
          <a:lstStyle/>
          <a:p>
            <a:r>
              <a:rPr lang="ru-RU" altLang="ru-RU">
                <a:solidFill>
                  <a:schemeClr val="hlink"/>
                </a:solidFill>
              </a:rPr>
              <a:t>«Несущие свет </a:t>
            </a:r>
            <a:br>
              <a:rPr lang="ru-RU" altLang="ru-RU">
                <a:solidFill>
                  <a:schemeClr val="hlink"/>
                </a:solidFill>
              </a:rPr>
            </a:br>
            <a:r>
              <a:rPr lang="ru-RU" altLang="ru-RU">
                <a:solidFill>
                  <a:schemeClr val="hlink"/>
                </a:solidFill>
              </a:rPr>
              <a:t>саамской земли»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708275"/>
            <a:ext cx="6008688" cy="3313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   (литературный час 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о саамских поэтах и писателях)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r>
              <a:rPr lang="ru-RU" altLang="ru-RU" sz="2000"/>
              <a:t>Цель: воспитание патриота и гражданина через познание жизни, быта и культуры  саамов – коренных жителей Кольского севера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r>
              <a:rPr lang="ru-RU" altLang="ru-RU" sz="2000"/>
              <a:t>Заведующая  библиотекой МБОУ «РСОШ №1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им. В.С.Воронина «Нина Яковлевна Ежова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3622338" y="3357563"/>
          <a:ext cx="95250" cy="7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Презентация" r:id="rId4" imgW="4571890" imgH="3429089" progId="PowerPoint.Show.8">
                  <p:embed/>
                </p:oleObj>
              </mc:Choice>
              <mc:Fallback>
                <p:oleObj name="Презентация" r:id="rId4" imgW="4571890" imgH="3429089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2338" y="3357563"/>
                        <a:ext cx="95250" cy="7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 descr="Олень и солнц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4265613"/>
            <a:ext cx="1908175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лайд1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00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  <p:bldLst>
      <p:bldP spid="205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Павел Юрьев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275" y="1628775"/>
            <a:ext cx="4846638" cy="1152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«Новое саамское поколение будет расти с добрыми сказками…»            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                                        Л.Авдеева</a:t>
            </a:r>
          </a:p>
        </p:txBody>
      </p:sp>
      <p:pic>
        <p:nvPicPr>
          <p:cNvPr id="32772" name="Picture 4" descr="сканирование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8813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сканирование0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2997200"/>
            <a:ext cx="25892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600" y="4652963"/>
            <a:ext cx="1803400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Слайд1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130" fill="hold"/>
                                        <p:tgtEl>
                                          <p:spTgt spid="3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5"/>
                </p:tgtEl>
              </p:cMediaNode>
            </p:audio>
          </p:childTnLst>
        </p:cTn>
      </p:par>
    </p:tnLst>
    <p:bldLst>
      <p:bldP spid="327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Софья Якимович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103663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Где Дух Добра незримо простирает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Свою животворящую любовь</a:t>
            </a:r>
          </a:p>
        </p:txBody>
      </p:sp>
      <p:pic>
        <p:nvPicPr>
          <p:cNvPr id="33797" name="Picture 5" descr="сканирование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263" y="1412875"/>
            <a:ext cx="1847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Праздник медведя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2798763"/>
            <a:ext cx="2786063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0775" y="4797425"/>
            <a:ext cx="16732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Слайд1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470" fill="hold"/>
                                        <p:tgtEl>
                                          <p:spTgt spid="338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0"/>
                </p:tgtEl>
              </p:cMediaNode>
            </p:audio>
          </p:childTnLst>
        </p:cTn>
      </p:par>
    </p:tnLst>
    <p:bldLst>
      <p:bldP spid="337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Список использованной литературы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27913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/>
              <a:t>Антонова А.А. Букварь: Уч-к для 1кл. саам.шк. – СПб.: Дрофа, 2004.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Бажанов А. Солнце над тундрой. Мурманск: Кн. изд-во, 1983.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Большакова Н.П. Жизнь, обычаи и мифы кольских саамов в прошлом и настоящем. – Мурманск: Кн. изд-во, 2005. 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Виноградова И. Мои друзья. Стихи для детей: Мурманск:Изд-во ОК КПСС, 1991.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Воронова О.В. Ялла=Жизнь. – Мурманск: Всероссийский фонд культуры, 1989.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Дары тундры: сб. стихотворений /Пер. с саам. Сост., ред. А.А.Миланов. – Мурманск:Всероссийский фонд культуры, 1993.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Коркина Е.Н. Чуррпа-Уррпа: Саамские стихи для детей./Пер. Н.М.Голя, А.А.Миланова. – Мурманск: Всероссийский фонд культуры, 1994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Матрёхин И.Я. Белый олень: стихи и песни. – Мурманск: Кн. изд-во, 2004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Наука и бизнес на Мурмане: науч.-практ. журн. – Мурманск: Кн. изд-во, 2005. - №5: саамской литературе – 15 лет.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Юрьев П.П. Богатырь Ляйне:Саамские сказки./Ред А. Авдеева. – Мурманск: Север, 2002.</a:t>
            </a:r>
          </a:p>
          <a:p>
            <a:pPr>
              <a:lnSpc>
                <a:spcPct val="80000"/>
              </a:lnSpc>
            </a:pPr>
            <a:r>
              <a:rPr lang="ru-RU" altLang="ru-RU" sz="1600"/>
              <a:t>Якимович С.Е. Праздник медведя: Стихи (Пер. с саам.и сост. сб. В.В.Синицына; Худ.-оформ. В.Ф.Абрамов.- Мурманск: Лит. об-ние при Мурм. орг. Союза пис. России, 1999.</a:t>
            </a:r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</p:txBody>
      </p:sp>
      <p:pic>
        <p:nvPicPr>
          <p:cNvPr id="58372" name="Picture 4" descr="Олень и солнц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2888" y="5157788"/>
            <a:ext cx="1281112" cy="17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Слайд1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56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3"/>
                </p:tgtEl>
              </p:cMediaNode>
            </p:audio>
          </p:childTnLst>
        </p:cTn>
      </p:par>
    </p:tnLst>
    <p:bldLst>
      <p:bldP spid="583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20750"/>
          </a:xfrm>
        </p:spPr>
        <p:txBody>
          <a:bodyPr/>
          <a:lstStyle/>
          <a:p>
            <a:r>
              <a:rPr lang="ru-RU" altLang="ru-RU"/>
              <a:t>Александра Антонова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1775" y="1268413"/>
            <a:ext cx="5976938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400"/>
              <a:t>Я родилась, чтоб увидеться с вами, </a:t>
            </a:r>
          </a:p>
          <a:p>
            <a:pPr>
              <a:buFont typeface="Wingdings" pitchFamily="2" charset="2"/>
              <a:buNone/>
            </a:pPr>
            <a:r>
              <a:rPr lang="ru-RU" altLang="ru-RU" sz="2400"/>
              <a:t>Чтоб землю свою возродить для саамов</a:t>
            </a:r>
          </a:p>
        </p:txBody>
      </p:sp>
      <p:pic>
        <p:nvPicPr>
          <p:cNvPr id="6148" name="Picture 4" descr="сканирование00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21605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49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1908175" y="1052513"/>
          <a:ext cx="5183188" cy="518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Документ" r:id="rId7" imgW="5783180" imgH="5490803" progId="Word.Document.8">
                  <p:embed/>
                </p:oleObj>
              </mc:Choice>
              <mc:Fallback>
                <p:oleObj name="Документ" r:id="rId7" imgW="5783180" imgH="5490803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052513"/>
                        <a:ext cx="5183188" cy="518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7" descr="Олень и солнце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3" y="4797425"/>
            <a:ext cx="1671637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Слайд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56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2"/>
                </p:tgtEl>
              </p:cMediaNode>
            </p:audio>
          </p:childTnLst>
        </p:cTn>
      </p:par>
    </p:tnLst>
    <p:bldLst>
      <p:bldP spid="61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6480175" cy="1160463"/>
          </a:xfrm>
        </p:spPr>
        <p:txBody>
          <a:bodyPr/>
          <a:lstStyle/>
          <a:p>
            <a:r>
              <a:rPr lang="ru-RU" altLang="ru-RU"/>
              <a:t>Аскольд Бажанов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229600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/>
              <a:t>Будет тундра вечно молодая,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Если в ней олени будут жить!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11413" y="1341438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173" name="Picture 5" descr="Бажанов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836613"/>
            <a:ext cx="1984375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Солнце над тундро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2852738"/>
            <a:ext cx="2663825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3" y="4868863"/>
            <a:ext cx="1608137" cy="19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Слайд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6" fill="hold"/>
                                        <p:tgtEl>
                                          <p:spTgt spid="7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8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Надежда Большакова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75" y="1600200"/>
            <a:ext cx="5699125" cy="146843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/>
              <a:t>«Она неустанно, самозабвенно… собирает, хранит всё, что связано с саамским словом, культурой, историей, бытом и этнографией…»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/>
              <a:t>                                                   В.Е.Кузнецова</a:t>
            </a:r>
          </a:p>
        </p:txBody>
      </p:sp>
      <p:pic>
        <p:nvPicPr>
          <p:cNvPr id="24581" name="Picture 5" descr="Обыча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3141663"/>
            <a:ext cx="2546350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Олень и солнц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4724400"/>
            <a:ext cx="16922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сканирование0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22320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Слайд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876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audio>
          </p:childTnLst>
        </p:cTn>
      </p:par>
    </p:tnLst>
    <p:bldLst>
      <p:bldP spid="245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20813"/>
          </a:xfrm>
        </p:spPr>
        <p:txBody>
          <a:bodyPr/>
          <a:lstStyle/>
          <a:p>
            <a:r>
              <a:rPr lang="ru-RU" altLang="ru-RU"/>
              <a:t>Ираида Виноградова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/>
              <a:t>Я люблю всем сердцем деда,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 добротой его согрета.</a:t>
            </a:r>
          </a:p>
        </p:txBody>
      </p:sp>
      <p:pic>
        <p:nvPicPr>
          <p:cNvPr id="25604" name="Picture 4" descr="Виноградова З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3" y="1268413"/>
            <a:ext cx="2227262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Стихи Виноградово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663" y="3068638"/>
            <a:ext cx="2819400" cy="37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013" y="4652963"/>
            <a:ext cx="1804987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Слайд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80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  <p:bldLst>
      <p:bldP spid="2560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Октябрина Воронова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9700" y="1600200"/>
            <a:ext cx="3467100" cy="2549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/>
              <a:t>«И под старость мне гордиться: Всё, что было,- 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            всё моё!»</a:t>
            </a:r>
          </a:p>
        </p:txBody>
      </p:sp>
      <p:pic>
        <p:nvPicPr>
          <p:cNvPr id="26628" name="Picture 4" descr="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824412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Олень и солнц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3" y="4797425"/>
            <a:ext cx="1671637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Слайд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800" fill="hold"/>
                                        <p:tgtEl>
                                          <p:spTgt spid="266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0"/>
                </p:tgtEl>
              </p:cMediaNode>
            </p:audio>
          </p:childTnLst>
        </p:cTn>
      </p:par>
    </p:tnLst>
    <p:bldLst>
      <p:bldP spid="266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7813"/>
            <a:ext cx="5327650" cy="1495425"/>
          </a:xfrm>
        </p:spPr>
        <p:txBody>
          <a:bodyPr/>
          <a:lstStyle/>
          <a:p>
            <a:r>
              <a:rPr lang="ru-RU" altLang="ru-RU"/>
              <a:t>Эльвира Галкина</a:t>
            </a:r>
            <a:br>
              <a:rPr lang="ru-RU" altLang="ru-RU"/>
            </a:br>
            <a:r>
              <a:rPr lang="ru-RU" altLang="ru-RU"/>
              <a:t>Полина Данилова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0338" y="1557338"/>
            <a:ext cx="4176712" cy="3600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Звуки бубна далёких предков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В долину тундры меня влекут.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За спиной стоит олень,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Шепчет мне (я не шучу)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- Я дружить с тобой хочу!</a:t>
            </a:r>
          </a:p>
        </p:txBody>
      </p:sp>
      <p:pic>
        <p:nvPicPr>
          <p:cNvPr id="27652" name="Picture 4" descr="Э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1820862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Дары тундры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1268413"/>
            <a:ext cx="1933575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Олень и солнц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700" y="4625975"/>
            <a:ext cx="18923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65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0" y="3971925"/>
          <a:ext cx="3419475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Документ" r:id="rId8" imgW="5783180" imgH="4621706" progId="Word.Document.8">
                  <p:embed/>
                </p:oleObj>
              </mc:Choice>
              <mc:Fallback>
                <p:oleObj name="Документ" r:id="rId8" imgW="5783180" imgH="462170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71925"/>
                        <a:ext cx="3419475" cy="288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9" name="Слайд7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826" fill="hold"/>
                                        <p:tgtEl>
                                          <p:spTgt spid="276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9"/>
                </p:tgtEl>
              </p:cMediaNode>
            </p:audio>
          </p:childTnLst>
        </p:cTn>
      </p:par>
    </p:tnLst>
    <p:bldLst>
      <p:bldP spid="276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ru-RU" altLang="ru-RU"/>
              <a:t>Екатерина Коркина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3938" y="1700213"/>
            <a:ext cx="5267325" cy="11080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/>
              <a:t>Кто учил тебя дело постичь?</a:t>
            </a:r>
          </a:p>
          <a:p>
            <a:pPr>
              <a:buFont typeface="Wingdings" pitchFamily="2" charset="2"/>
              <a:buNone/>
            </a:pPr>
            <a:r>
              <a:rPr lang="ru-RU" altLang="ru-RU" sz="2800"/>
              <a:t>- -Моя тундра, саамы и мама.</a:t>
            </a:r>
          </a:p>
        </p:txBody>
      </p:sp>
      <p:pic>
        <p:nvPicPr>
          <p:cNvPr id="30724" name="Picture 4" descr="Коркина 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2270125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Чуррпа-Уррп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970213"/>
            <a:ext cx="2676525" cy="38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013" y="4724400"/>
            <a:ext cx="18049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Слайд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6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</p:childTnLst>
        </p:cTn>
      </p:par>
    </p:tnLst>
    <p:bldLst>
      <p:bldP spid="307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Иван Матрёхин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4300" y="1557338"/>
            <a:ext cx="4773613" cy="11811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Я всего лишь российский саам –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/>
              <a:t>Сын великой могучей России.</a:t>
            </a:r>
          </a:p>
        </p:txBody>
      </p:sp>
      <p:pic>
        <p:nvPicPr>
          <p:cNvPr id="31748" name="Picture 4" descr="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2879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Белый олень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3024188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Олень и солнц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513" y="4652963"/>
            <a:ext cx="1868487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Слайд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850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</p:childTnLst>
        </p:cTn>
      </p:par>
    </p:tnLst>
    <p:bldLst>
      <p:bldP spid="317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2"/>
</p:tagLst>
</file>

<file path=ppt/theme/theme1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471</Words>
  <Application>Microsoft Office PowerPoint</Application>
  <PresentationFormat>Экран (4:3)</PresentationFormat>
  <Paragraphs>63</Paragraphs>
  <Slides>12</Slides>
  <Notes>2</Notes>
  <HiddenSlides>0</HiddenSlides>
  <MMClips>12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Wingdings</vt:lpstr>
      <vt:lpstr>Клен</vt:lpstr>
      <vt:lpstr>Презентация Microsoft PowerPoint</vt:lpstr>
      <vt:lpstr>Документ Microsoft Word</vt:lpstr>
      <vt:lpstr>«Несущие свет  саамской земли»</vt:lpstr>
      <vt:lpstr>Александра Антонова</vt:lpstr>
      <vt:lpstr>Аскольд Бажанов</vt:lpstr>
      <vt:lpstr>Надежда Большакова</vt:lpstr>
      <vt:lpstr>Ираида Виноградова</vt:lpstr>
      <vt:lpstr>Октябрина Воронова</vt:lpstr>
      <vt:lpstr>Эльвира Галкина Полина Данилова</vt:lpstr>
      <vt:lpstr>Екатерина Коркина</vt:lpstr>
      <vt:lpstr>Иван Матрёхин</vt:lpstr>
      <vt:lpstr>Павел Юрьев</vt:lpstr>
      <vt:lpstr>Софья Якимович</vt:lpstr>
      <vt:lpstr>Список использованной литературы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«Несущие свет  саамской земли»</dc:title>
  <dc:creator>Biblioteka</dc:creator>
  <cp:lastModifiedBy>User</cp:lastModifiedBy>
  <cp:revision>72</cp:revision>
  <dcterms:created xsi:type="dcterms:W3CDTF">2009-01-19T13:18:10Z</dcterms:created>
  <dcterms:modified xsi:type="dcterms:W3CDTF">2015-04-13T18:43:35Z</dcterms:modified>
</cp:coreProperties>
</file>