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5" r:id="rId2"/>
    <p:sldId id="267" r:id="rId3"/>
    <p:sldId id="263" r:id="rId4"/>
    <p:sldId id="282" r:id="rId5"/>
    <p:sldId id="270" r:id="rId6"/>
    <p:sldId id="257" r:id="rId7"/>
    <p:sldId id="258" r:id="rId8"/>
    <p:sldId id="259" r:id="rId9"/>
    <p:sldId id="260" r:id="rId10"/>
    <p:sldId id="261" r:id="rId11"/>
    <p:sldId id="264" r:id="rId12"/>
    <p:sldId id="277" r:id="rId13"/>
    <p:sldId id="265" r:id="rId14"/>
    <p:sldId id="276" r:id="rId15"/>
    <p:sldId id="271" r:id="rId16"/>
    <p:sldId id="274" r:id="rId17"/>
    <p:sldId id="279" r:id="rId18"/>
    <p:sldId id="273" r:id="rId19"/>
    <p:sldId id="280" r:id="rId20"/>
    <p:sldId id="28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55" autoAdjust="0"/>
    <p:restoredTop sz="94599" autoAdjust="0"/>
  </p:normalViewPr>
  <p:slideViewPr>
    <p:cSldViewPr>
      <p:cViewPr>
        <p:scale>
          <a:sx n="68" d="100"/>
          <a:sy n="68" d="100"/>
        </p:scale>
        <p:origin x="-113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EEE3334-CDA6-4C0E-BF81-D0E8777B00D8}" type="datetimeFigureOut">
              <a:rPr lang="ru-RU"/>
              <a:pPr>
                <a:defRPr/>
              </a:pPr>
              <a:t>02.12.2011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7E6D1FB-FCE5-4630-84E2-4719C8181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0E6A34-F7E0-40F6-AC3D-9235CF23BC5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E59AD-6197-45E0-AE28-BA9F0ECEA430}" type="datetimeFigureOut">
              <a:rPr lang="ru-RU"/>
              <a:pPr>
                <a:defRPr/>
              </a:pPr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B37A1-0A29-4FF9-B8B1-E93B4BB72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C5FA1-51F4-4ECA-A13F-ABF899D1E635}" type="datetimeFigureOut">
              <a:rPr lang="ru-RU"/>
              <a:pPr>
                <a:defRPr/>
              </a:pPr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41A46-073D-4616-9CDE-72F4308DF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DDFE0-FBE8-425A-A1A1-484E6B7F1887}" type="datetimeFigureOut">
              <a:rPr lang="ru-RU"/>
              <a:pPr>
                <a:defRPr/>
              </a:pPr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C5F26-0C4B-4DD8-945C-18DF22592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E77A0-7092-40EC-A131-8A0D857DE6D1}" type="datetimeFigureOut">
              <a:rPr lang="ru-RU"/>
              <a:pPr>
                <a:defRPr/>
              </a:pPr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59C42-ADCF-4A11-9817-F3C585951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FC870-D05B-473A-AF76-BB4648A6D420}" type="datetimeFigureOut">
              <a:rPr lang="ru-RU"/>
              <a:pPr>
                <a:defRPr/>
              </a:pPr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34735-BFB5-466C-98FE-7665CA0D8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FB1AC-1B10-4E40-A721-52F1B95608C6}" type="datetimeFigureOut">
              <a:rPr lang="ru-RU"/>
              <a:pPr>
                <a:defRPr/>
              </a:pPr>
              <a:t>02.12.2011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260DF-3061-4D48-872A-933B67129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B9ADE-4147-4A31-B6F4-7D93DC533A42}" type="datetimeFigureOut">
              <a:rPr lang="ru-RU"/>
              <a:pPr>
                <a:defRPr/>
              </a:pPr>
              <a:t>02.12.2011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5CFD3-6868-4BD7-BE37-6F1485F5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F9AB5-A87F-4748-9112-256A608D21B5}" type="datetimeFigureOut">
              <a:rPr lang="ru-RU"/>
              <a:pPr>
                <a:defRPr/>
              </a:pPr>
              <a:t>02.12.2011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2389-A04C-4E5A-B65B-14DF423E2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8B36D-E94B-4D6C-AE51-0417BBCFCBB2}" type="datetimeFigureOut">
              <a:rPr lang="ru-RU"/>
              <a:pPr>
                <a:defRPr/>
              </a:pPr>
              <a:t>02.12.2011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FB28C-10DF-4B01-A2AB-21170C849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447E5-DC91-4D4A-98CF-F48678CAD820}" type="datetimeFigureOut">
              <a:rPr lang="ru-RU"/>
              <a:pPr>
                <a:defRPr/>
              </a:pPr>
              <a:t>02.12.2011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1A241-0522-4246-9797-F15142C57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3A504-8127-47B7-86BB-9D0907220406}" type="datetimeFigureOut">
              <a:rPr lang="ru-RU"/>
              <a:pPr>
                <a:defRPr/>
              </a:pPr>
              <a:t>02.12.2011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A68B9-12E2-41EF-A903-48FDDD7FF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184608-1AB3-4435-9BD5-06AC889E4625}" type="datetimeFigureOut">
              <a:rPr lang="ru-RU"/>
              <a:pPr>
                <a:defRPr/>
              </a:pPr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78F533-4072-4DEF-A9B1-8C72D0F80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TECHNO\Мои документы\CyberLink\PowerDVD\Snapshot\PDVD_009.BMP"/>
          <p:cNvPicPr>
            <a:picLocks noChangeAspect="1" noChangeArrowheads="1"/>
          </p:cNvPicPr>
          <p:nvPr/>
        </p:nvPicPr>
        <p:blipFill>
          <a:blip r:embed="rId2"/>
          <a:srcRect l="3125" r="3125"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0838" y="4054475"/>
            <a:ext cx="6102350" cy="432117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Documents and Settings\TECHNO\Мои документы\CyberLink\PowerDVD\Snapshot\PDVD_01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7775" y="-280988"/>
            <a:ext cx="4548188" cy="1268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Imag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0113" y="-182563"/>
            <a:ext cx="5394325" cy="19446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Мои документы\Мои рисунки\daniil_alexandrovich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-96838"/>
            <a:ext cx="6321425" cy="7088188"/>
          </a:xfrm>
          <a:prstGeom prst="rect">
            <a:avLst/>
          </a:prstGeom>
          <a:noFill/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363" y="4694238"/>
            <a:ext cx="8491537" cy="174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Мои документы\Мои рисунки\kali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7325" y="-96838"/>
            <a:ext cx="6156325" cy="7088188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0575" y="4913313"/>
            <a:ext cx="5273675" cy="196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Мои документы\Мои рисунки\donskoy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3075" y="-96838"/>
            <a:ext cx="6157913" cy="7088188"/>
          </a:xfrm>
          <a:prstGeom prst="rect">
            <a:avLst/>
          </a:prstGeom>
          <a:noFill/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913313"/>
            <a:ext cx="7626350" cy="196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Documents and Settings\TECHNO\Мои документы\CyberLink\PowerDVD\Snapshot\PDVD_00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8413" y="4572000"/>
            <a:ext cx="6637337" cy="2097088"/>
          </a:xfrm>
          <a:prstGeom prst="rect">
            <a:avLst/>
          </a:prstGeom>
          <a:noFill/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0813" y="176213"/>
            <a:ext cx="6083300" cy="725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Documents and Settings\TECHNO\Мои документы\CyberLink\PowerDVD\Snapshot\PDVD_00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Красная плох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-6350"/>
            <a:ext cx="8504237" cy="17748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k_6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6363"/>
            <a:ext cx="9286875" cy="69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user\Рабочий стол\Ирина\dolg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8438" y="341313"/>
            <a:ext cx="6224587" cy="6523037"/>
          </a:xfrm>
          <a:prstGeom prst="rect">
            <a:avLst/>
          </a:prstGeom>
          <a:noFill/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4852988"/>
            <a:ext cx="8502650" cy="20605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Ирина\russia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14938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user\Рабочий стол\Ирина\sto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929063"/>
            <a:ext cx="40005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Documents and Settings\user\Рабочий стол\Ирина\moscow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9063"/>
            <a:ext cx="47148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Documents and Settings\user\Рабочий стол\Ирина\moscow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0"/>
            <a:ext cx="38100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TECHNO\Мои документы\CyberLink\PowerDVD\Snapshot\PDVD_00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72300"/>
          </a:xfrm>
          <a:prstGeom prst="rect">
            <a:avLst/>
          </a:prstGeom>
          <a:gradFill rotWithShape="1">
            <a:gsLst>
              <a:gs pos="0">
                <a:srgbClr val="6E6E6E"/>
              </a:gs>
              <a:gs pos="80000">
                <a:srgbClr val="919191"/>
              </a:gs>
              <a:gs pos="100000">
                <a:srgbClr val="929292"/>
              </a:gs>
            </a:gsLst>
            <a:lin ang="16200000"/>
          </a:gradFill>
          <a:ln w="9525" algn="ctr">
            <a:solidFill>
              <a:srgbClr val="93939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6475" y="4071938"/>
            <a:ext cx="6973888" cy="30670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Мои рисунки\1222279564_jurijj_dolgorukij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6863" y="-6350"/>
            <a:ext cx="5937250" cy="6950075"/>
          </a:xfrm>
          <a:prstGeom prst="rect">
            <a:avLst/>
          </a:prstGeom>
          <a:noFill/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63" y="4999038"/>
            <a:ext cx="8502650" cy="205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ольцо 4"/>
          <p:cNvSpPr/>
          <p:nvPr/>
        </p:nvSpPr>
        <p:spPr>
          <a:xfrm>
            <a:off x="4000500" y="3500438"/>
            <a:ext cx="857250" cy="571500"/>
          </a:xfrm>
          <a:prstGeom prst="donut">
            <a:avLst>
              <a:gd name="adj" fmla="val 851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user\Мои документы\Мои рисунки\КРТА МОСКВЫ КРУТО12345678901011212131415Ё15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5473700"/>
            <a:ext cx="4248150" cy="14271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TECHNO\Мои документы\CyberLink\PowerDVD\Snapshot\PDVD_010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6175" y="-317500"/>
            <a:ext cx="7285038" cy="130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TECHNO\Мои документы\CyberLink\PowerDVD\Snapshot\PDVD_01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463" y="-280988"/>
            <a:ext cx="8418512" cy="1268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TECHNO\Мои документы\CyberLink\PowerDVD\Snapshot\PDVD_01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8900" y="-317500"/>
            <a:ext cx="6883400" cy="130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TECHNO\Мои документы\CyberLink\PowerDVD\Snapshot\PDVD_01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6175" y="-280988"/>
            <a:ext cx="7089775" cy="1268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1</Words>
  <Application>Microsoft Office PowerPoint</Application>
  <PresentationFormat>Экран (4:3)</PresentationFormat>
  <Paragraphs>1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65</cp:revision>
  <dcterms:modified xsi:type="dcterms:W3CDTF">2011-12-02T10:22:19Z</dcterms:modified>
</cp:coreProperties>
</file>