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624D4-8426-4C2B-9541-0E90B45F5264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EB99-DD25-4227-A696-EE3D0DAA99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624D4-8426-4C2B-9541-0E90B45F5264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EB99-DD25-4227-A696-EE3D0DAA99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624D4-8426-4C2B-9541-0E90B45F5264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EB99-DD25-4227-A696-EE3D0DAA99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624D4-8426-4C2B-9541-0E90B45F5264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EB99-DD25-4227-A696-EE3D0DAA99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624D4-8426-4C2B-9541-0E90B45F5264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EB99-DD25-4227-A696-EE3D0DAA99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624D4-8426-4C2B-9541-0E90B45F5264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EB99-DD25-4227-A696-EE3D0DAA99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624D4-8426-4C2B-9541-0E90B45F5264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EB99-DD25-4227-A696-EE3D0DAA99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624D4-8426-4C2B-9541-0E90B45F5264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EB99-DD25-4227-A696-EE3D0DAA99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624D4-8426-4C2B-9541-0E90B45F5264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EB99-DD25-4227-A696-EE3D0DAA99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624D4-8426-4C2B-9541-0E90B45F5264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EB99-DD25-4227-A696-EE3D0DAA99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624D4-8426-4C2B-9541-0E90B45F5264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2EB99-DD25-4227-A696-EE3D0DAA991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624D4-8426-4C2B-9541-0E90B45F5264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2EB99-DD25-4227-A696-EE3D0DAA991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100000">
              <a:schemeClr val="accent2">
                <a:lumMod val="60000"/>
                <a:lumOff val="40000"/>
                <a:alpha val="51000"/>
              </a:schemeClr>
            </a:gs>
            <a:gs pos="17999">
              <a:srgbClr val="FEE7F2"/>
            </a:gs>
            <a:gs pos="100000">
              <a:srgbClr val="FAC77D"/>
            </a:gs>
            <a:gs pos="100000">
              <a:srgbClr val="FBA97D"/>
            </a:gs>
            <a:gs pos="99000">
              <a:schemeClr val="accent2">
                <a:lumMod val="60000"/>
                <a:lumOff val="40000"/>
              </a:schemeClr>
            </a:gs>
            <a:gs pos="100000">
              <a:srgbClr val="FEE7F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00430" y="0"/>
            <a:ext cx="5286412" cy="1643074"/>
          </a:xfrm>
        </p:spPr>
        <p:txBody>
          <a:bodyPr>
            <a:noAutofit/>
          </a:bodyPr>
          <a:lstStyle/>
          <a:p>
            <a:pPr algn="ctr"/>
            <a:r>
              <a:rPr lang="ru-RU" sz="3200" i="1" u="sng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Раскодируйте слово.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0" i="1" dirty="0" smtClean="0"/>
              <a:t>Первое </a:t>
            </a:r>
            <a:r>
              <a:rPr lang="ru-RU" sz="2400" b="0" i="1" dirty="0"/>
              <a:t>число в скобках – номер инструмента, </a:t>
            </a:r>
            <a:r>
              <a:rPr lang="ru-RU" sz="2400" b="0" i="1" dirty="0" smtClean="0"/>
              <a:t>второе </a:t>
            </a:r>
            <a:r>
              <a:rPr lang="ru-RU" sz="2400" b="0" i="1" dirty="0"/>
              <a:t>– номер буквы в названии инструмента. </a:t>
            </a:r>
          </a:p>
        </p:txBody>
      </p:sp>
      <p:pic>
        <p:nvPicPr>
          <p:cNvPr id="7" name="Содержимое 6" descr="палитр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285728"/>
            <a:ext cx="3159153" cy="63865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3643306" y="2000240"/>
            <a:ext cx="1500198" cy="4691063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(13;5)</a:t>
            </a:r>
          </a:p>
          <a:p>
            <a:r>
              <a:rPr lang="ru-RU" sz="3200" b="1" dirty="0" smtClean="0"/>
              <a:t>(8;4)</a:t>
            </a:r>
          </a:p>
          <a:p>
            <a:r>
              <a:rPr lang="ru-RU" sz="3200" b="1" dirty="0" smtClean="0"/>
              <a:t>(12;2)</a:t>
            </a:r>
          </a:p>
          <a:p>
            <a:r>
              <a:rPr lang="ru-RU" sz="3200" b="1" dirty="0" smtClean="0"/>
              <a:t>(7;2)</a:t>
            </a:r>
          </a:p>
          <a:p>
            <a:r>
              <a:rPr lang="ru-RU" sz="3200" b="1" dirty="0" smtClean="0"/>
              <a:t>(4;1)</a:t>
            </a:r>
          </a:p>
          <a:p>
            <a:r>
              <a:rPr lang="ru-RU" sz="3200" b="1" dirty="0" smtClean="0"/>
              <a:t>(10;5)</a:t>
            </a:r>
          </a:p>
          <a:p>
            <a:r>
              <a:rPr lang="ru-RU" sz="3200" b="1" dirty="0" smtClean="0"/>
              <a:t>(3;4)</a:t>
            </a:r>
          </a:p>
          <a:p>
            <a:r>
              <a:rPr lang="ru-RU" sz="3200" b="1" dirty="0" smtClean="0"/>
              <a:t>(14;10)</a:t>
            </a:r>
            <a:endParaRPr lang="ru-RU" sz="3200" b="1" dirty="0"/>
          </a:p>
        </p:txBody>
      </p:sp>
      <p:sp>
        <p:nvSpPr>
          <p:cNvPr id="8" name="Текст 5"/>
          <p:cNvSpPr txBox="1">
            <a:spLocks/>
          </p:cNvSpPr>
          <p:nvPr/>
        </p:nvSpPr>
        <p:spPr>
          <a:xfrm>
            <a:off x="6286512" y="2000240"/>
            <a:ext cx="1500198" cy="4691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dirty="0"/>
              <a:t>О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Раскодируйте слово. Первое число в скобках – номер инструмента, второе – номер буквы в названии инструмента. </vt:lpstr>
    </vt:vector>
  </TitlesOfParts>
  <Company>с. Садовое, Колхозная, 33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Раскодируйте слово. Первое число в скобках – номер инструмента, второе – номер буквы в названии инструмента. </dc:title>
  <dc:creator>Оксана Евгеньевна Демченкова</dc:creator>
  <cp:lastModifiedBy>Оксана Евгеньевна Демченкова</cp:lastModifiedBy>
  <cp:revision>1</cp:revision>
  <dcterms:created xsi:type="dcterms:W3CDTF">2010-01-24T21:48:14Z</dcterms:created>
  <dcterms:modified xsi:type="dcterms:W3CDTF">2010-01-24T21:50:03Z</dcterms:modified>
</cp:coreProperties>
</file>