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B55A1-5456-406D-9D43-9BFF07591DB2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F49A-687B-4EE3-A035-52FBFDB955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B55A1-5456-406D-9D43-9BFF07591DB2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F49A-687B-4EE3-A035-52FBFDB955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B55A1-5456-406D-9D43-9BFF07591DB2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F49A-687B-4EE3-A035-52FBFDB955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B55A1-5456-406D-9D43-9BFF07591DB2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F49A-687B-4EE3-A035-52FBFDB955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B55A1-5456-406D-9D43-9BFF07591DB2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F49A-687B-4EE3-A035-52FBFDB955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B55A1-5456-406D-9D43-9BFF07591DB2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F49A-687B-4EE3-A035-52FBFDB955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B55A1-5456-406D-9D43-9BFF07591DB2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F49A-687B-4EE3-A035-52FBFDB955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B55A1-5456-406D-9D43-9BFF07591DB2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F49A-687B-4EE3-A035-52FBFDB955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B55A1-5456-406D-9D43-9BFF07591DB2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F49A-687B-4EE3-A035-52FBFDB955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B55A1-5456-406D-9D43-9BFF07591DB2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F49A-687B-4EE3-A035-52FBFDB955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B55A1-5456-406D-9D43-9BFF07591DB2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F49A-687B-4EE3-A035-52FBFDB955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B55A1-5456-406D-9D43-9BFF07591DB2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4F49A-687B-4EE3-A035-52FBFDB955B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16000">
              <a:schemeClr val="accent3">
                <a:lumMod val="60000"/>
                <a:lumOff val="40000"/>
              </a:schemeClr>
            </a:gs>
            <a:gs pos="77000">
              <a:srgbClr val="9CB86E"/>
            </a:gs>
            <a:gs pos="100000">
              <a:srgbClr val="156B13">
                <a:alpha val="69000"/>
              </a:srgb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00430" y="0"/>
            <a:ext cx="5286412" cy="1643074"/>
          </a:xfrm>
        </p:spPr>
        <p:txBody>
          <a:bodyPr>
            <a:noAutofit/>
          </a:bodyPr>
          <a:lstStyle/>
          <a:p>
            <a:pPr algn="ctr"/>
            <a:r>
              <a:rPr lang="ru-RU" sz="3200" i="1" u="sng" dirty="0" smtClean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Раскодируйте слово.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0" i="1" dirty="0" smtClean="0"/>
              <a:t>Первое </a:t>
            </a:r>
            <a:r>
              <a:rPr lang="ru-RU" sz="2400" b="0" i="1" dirty="0"/>
              <a:t>число в скобках – номер инструмента, </a:t>
            </a:r>
            <a:r>
              <a:rPr lang="ru-RU" sz="2400" b="0" i="1" dirty="0" smtClean="0"/>
              <a:t>второе </a:t>
            </a:r>
            <a:r>
              <a:rPr lang="ru-RU" sz="2400" b="0" i="1" dirty="0"/>
              <a:t>– номер буквы в названии инструмента. </a:t>
            </a:r>
          </a:p>
        </p:txBody>
      </p:sp>
      <p:pic>
        <p:nvPicPr>
          <p:cNvPr id="7" name="Содержимое 6" descr="палитр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285728"/>
            <a:ext cx="3159153" cy="63865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3643306" y="1643050"/>
            <a:ext cx="1500198" cy="5072074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(11;2)</a:t>
            </a:r>
          </a:p>
          <a:p>
            <a:r>
              <a:rPr lang="ru-RU" sz="2800" b="1" dirty="0" smtClean="0"/>
              <a:t>(14;3)</a:t>
            </a:r>
          </a:p>
          <a:p>
            <a:r>
              <a:rPr lang="ru-RU" sz="2800" b="1" dirty="0" smtClean="0"/>
              <a:t>(15;5)</a:t>
            </a:r>
          </a:p>
          <a:p>
            <a:r>
              <a:rPr lang="ru-RU" sz="2800" b="1" dirty="0" smtClean="0"/>
              <a:t>(12;3)</a:t>
            </a:r>
          </a:p>
          <a:p>
            <a:r>
              <a:rPr lang="ru-RU" sz="2800" b="1" dirty="0" smtClean="0"/>
              <a:t>(13;2)</a:t>
            </a:r>
          </a:p>
          <a:p>
            <a:r>
              <a:rPr lang="ru-RU" sz="2800" b="1" dirty="0" smtClean="0"/>
              <a:t>(14;5)</a:t>
            </a:r>
          </a:p>
          <a:p>
            <a:r>
              <a:rPr lang="ru-RU" sz="2800" b="1" dirty="0" smtClean="0"/>
              <a:t>(1;1)</a:t>
            </a:r>
          </a:p>
          <a:p>
            <a:r>
              <a:rPr lang="ru-RU" sz="2800" b="1" dirty="0" smtClean="0"/>
              <a:t>(9;2)</a:t>
            </a:r>
          </a:p>
          <a:p>
            <a:r>
              <a:rPr lang="ru-RU" sz="2800" b="1" dirty="0" smtClean="0"/>
              <a:t>(3;4)</a:t>
            </a:r>
          </a:p>
          <a:p>
            <a:r>
              <a:rPr lang="ru-RU" sz="2800" b="1" dirty="0" smtClean="0"/>
              <a:t>(14;10)</a:t>
            </a:r>
          </a:p>
        </p:txBody>
      </p:sp>
      <p:sp>
        <p:nvSpPr>
          <p:cNvPr id="9" name="Текст 5"/>
          <p:cNvSpPr txBox="1">
            <a:spLocks/>
          </p:cNvSpPr>
          <p:nvPr/>
        </p:nvSpPr>
        <p:spPr>
          <a:xfrm>
            <a:off x="6357950" y="1643050"/>
            <a:ext cx="1500198" cy="50720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800" b="1" dirty="0"/>
              <a:t>К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800" b="1" dirty="0"/>
              <a:t>В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43</Words>
  <Application>Microsoft Office PowerPoint</Application>
  <PresentationFormat>Экран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Раскодируйте слово. Первое число в скобках – номер инструмента, второе – номер буквы в названии инструмента. </vt:lpstr>
    </vt:vector>
  </TitlesOfParts>
  <Company>с. Садовое, Колхозная, 33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Раскодируйте слово. Первое число в скобках – номер инструмента, второе – номер буквы в названии инструмента. </dc:title>
  <dc:creator>Оксана Евгеньевна Демченкова</dc:creator>
  <cp:lastModifiedBy>Оксана Евгеньевна Демченкова</cp:lastModifiedBy>
  <cp:revision>1</cp:revision>
  <dcterms:created xsi:type="dcterms:W3CDTF">2010-01-24T21:47:42Z</dcterms:created>
  <dcterms:modified xsi:type="dcterms:W3CDTF">2010-01-24T21:51:13Z</dcterms:modified>
</cp:coreProperties>
</file>