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sldIdLst>
    <p:sldId id="271" r:id="rId5"/>
    <p:sldId id="269" r:id="rId6"/>
    <p:sldId id="267" r:id="rId7"/>
    <p:sldId id="259" r:id="rId8"/>
    <p:sldId id="264" r:id="rId9"/>
    <p:sldId id="260" r:id="rId10"/>
    <p:sldId id="261" r:id="rId11"/>
    <p:sldId id="262" r:id="rId12"/>
    <p:sldId id="263" r:id="rId13"/>
    <p:sldId id="268" r:id="rId14"/>
    <p:sldId id="266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070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pull dir="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pull dir="d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d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ll dir="d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pull dir="d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6EAE89E-8237-4FCF-B258-1679350680BF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5742F12-C13B-4092-A8AF-FFC5D98B5F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pull dir="d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4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42844" y="214290"/>
            <a:ext cx="9001156" cy="28679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 сторону карандаши!</a:t>
            </a:r>
            <a:br>
              <a:rPr lang="ru-RU" dirty="0" smtClean="0"/>
            </a:br>
            <a:r>
              <a:rPr lang="ru-RU" dirty="0" smtClean="0"/>
              <a:t>Поработай от души!</a:t>
            </a:r>
            <a:br>
              <a:rPr lang="ru-RU" dirty="0" smtClean="0"/>
            </a:br>
            <a:r>
              <a:rPr lang="ru-RU" dirty="0" smtClean="0"/>
              <a:t>Начинаем рисовать, </a:t>
            </a:r>
            <a:br>
              <a:rPr lang="ru-RU" dirty="0" smtClean="0"/>
            </a:br>
            <a:r>
              <a:rPr lang="ru-RU" dirty="0" smtClean="0"/>
              <a:t>Чтобы получить на уроке «пять»</a:t>
            </a:r>
            <a:endParaRPr lang="ru-RU" dirty="0"/>
          </a:p>
        </p:txBody>
      </p:sp>
      <p:grpSp>
        <p:nvGrpSpPr>
          <p:cNvPr id="1027" name="Group 3"/>
          <p:cNvGrpSpPr>
            <a:grpSpLocks noChangeAspect="1"/>
          </p:cNvGrpSpPr>
          <p:nvPr/>
        </p:nvGrpSpPr>
        <p:grpSpPr bwMode="auto">
          <a:xfrm>
            <a:off x="2643174" y="3276878"/>
            <a:ext cx="3571900" cy="3866898"/>
            <a:chOff x="1701" y="1704"/>
            <a:chExt cx="2803" cy="3033"/>
          </a:xfrm>
        </p:grpSpPr>
        <p:sp>
          <p:nvSpPr>
            <p:cNvPr id="1028" name="AutoShape 4"/>
            <p:cNvSpPr>
              <a:spLocks noChangeAspect="1" noChangeArrowheads="1"/>
            </p:cNvSpPr>
            <p:nvPr/>
          </p:nvSpPr>
          <p:spPr bwMode="auto">
            <a:xfrm>
              <a:off x="1701" y="1704"/>
              <a:ext cx="2803" cy="30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1701" y="4461"/>
              <a:ext cx="81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</a:rPr>
                <a:t>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1795" y="1775"/>
              <a:ext cx="2558" cy="2679"/>
            </a:xfrm>
            <a:custGeom>
              <a:avLst/>
              <a:gdLst/>
              <a:ahLst/>
              <a:cxnLst>
                <a:cxn ang="0">
                  <a:pos x="831" y="691"/>
                </a:cxn>
                <a:cxn ang="0">
                  <a:pos x="593" y="689"/>
                </a:cxn>
                <a:cxn ang="0">
                  <a:pos x="401" y="708"/>
                </a:cxn>
                <a:cxn ang="0">
                  <a:pos x="331" y="1083"/>
                </a:cxn>
                <a:cxn ang="0">
                  <a:pos x="352" y="1813"/>
                </a:cxn>
                <a:cxn ang="0">
                  <a:pos x="590" y="1869"/>
                </a:cxn>
                <a:cxn ang="0">
                  <a:pos x="767" y="1928"/>
                </a:cxn>
                <a:cxn ang="0">
                  <a:pos x="586" y="1978"/>
                </a:cxn>
                <a:cxn ang="0">
                  <a:pos x="470" y="2089"/>
                </a:cxn>
                <a:cxn ang="0">
                  <a:pos x="265" y="2098"/>
                </a:cxn>
                <a:cxn ang="0">
                  <a:pos x="99" y="2304"/>
                </a:cxn>
                <a:cxn ang="0">
                  <a:pos x="7" y="2561"/>
                </a:cxn>
                <a:cxn ang="0">
                  <a:pos x="206" y="2634"/>
                </a:cxn>
                <a:cxn ang="0">
                  <a:pos x="489" y="2658"/>
                </a:cxn>
                <a:cxn ang="0">
                  <a:pos x="937" y="2674"/>
                </a:cxn>
                <a:cxn ang="0">
                  <a:pos x="1135" y="2677"/>
                </a:cxn>
                <a:cxn ang="0">
                  <a:pos x="1333" y="2679"/>
                </a:cxn>
                <a:cxn ang="0">
                  <a:pos x="1598" y="2674"/>
                </a:cxn>
                <a:cxn ang="0">
                  <a:pos x="1886" y="2672"/>
                </a:cxn>
                <a:cxn ang="0">
                  <a:pos x="2114" y="2599"/>
                </a:cxn>
                <a:cxn ang="0">
                  <a:pos x="1987" y="2365"/>
                </a:cxn>
                <a:cxn ang="0">
                  <a:pos x="1923" y="2224"/>
                </a:cxn>
                <a:cxn ang="0">
                  <a:pos x="1763" y="2136"/>
                </a:cxn>
                <a:cxn ang="0">
                  <a:pos x="1949" y="2101"/>
                </a:cxn>
                <a:cxn ang="0">
                  <a:pos x="2067" y="2143"/>
                </a:cxn>
                <a:cxn ang="0">
                  <a:pos x="2006" y="2306"/>
                </a:cxn>
                <a:cxn ang="0">
                  <a:pos x="2103" y="2471"/>
                </a:cxn>
                <a:cxn ang="0">
                  <a:pos x="2268" y="2615"/>
                </a:cxn>
                <a:cxn ang="0">
                  <a:pos x="2478" y="2384"/>
                </a:cxn>
                <a:cxn ang="0">
                  <a:pos x="2336" y="2176"/>
                </a:cxn>
                <a:cxn ang="0">
                  <a:pos x="2119" y="1985"/>
                </a:cxn>
                <a:cxn ang="0">
                  <a:pos x="1900" y="1969"/>
                </a:cxn>
                <a:cxn ang="0">
                  <a:pos x="1727" y="2009"/>
                </a:cxn>
                <a:cxn ang="0">
                  <a:pos x="1532" y="1999"/>
                </a:cxn>
                <a:cxn ang="0">
                  <a:pos x="1463" y="1898"/>
                </a:cxn>
                <a:cxn ang="0">
                  <a:pos x="1697" y="1858"/>
                </a:cxn>
                <a:cxn ang="0">
                  <a:pos x="1827" y="1780"/>
                </a:cxn>
                <a:cxn ang="0">
                  <a:pos x="1949" y="1020"/>
                </a:cxn>
                <a:cxn ang="0">
                  <a:pos x="2020" y="930"/>
                </a:cxn>
                <a:cxn ang="0">
                  <a:pos x="2006" y="647"/>
                </a:cxn>
                <a:cxn ang="0">
                  <a:pos x="2081" y="670"/>
                </a:cxn>
                <a:cxn ang="0">
                  <a:pos x="2055" y="920"/>
                </a:cxn>
                <a:cxn ang="0">
                  <a:pos x="2055" y="1050"/>
                </a:cxn>
                <a:cxn ang="0">
                  <a:pos x="2166" y="1064"/>
                </a:cxn>
                <a:cxn ang="0">
                  <a:pos x="2232" y="972"/>
                </a:cxn>
                <a:cxn ang="0">
                  <a:pos x="2225" y="701"/>
                </a:cxn>
                <a:cxn ang="0">
                  <a:pos x="2284" y="557"/>
                </a:cxn>
                <a:cxn ang="0">
                  <a:pos x="2506" y="536"/>
                </a:cxn>
                <a:cxn ang="0">
                  <a:pos x="2353" y="361"/>
                </a:cxn>
                <a:cxn ang="0">
                  <a:pos x="2164" y="259"/>
                </a:cxn>
                <a:cxn ang="0">
                  <a:pos x="1933" y="87"/>
                </a:cxn>
                <a:cxn ang="0">
                  <a:pos x="1772" y="7"/>
                </a:cxn>
                <a:cxn ang="0">
                  <a:pos x="1508" y="68"/>
                </a:cxn>
                <a:cxn ang="0">
                  <a:pos x="1310" y="115"/>
                </a:cxn>
                <a:cxn ang="0">
                  <a:pos x="1086" y="158"/>
                </a:cxn>
                <a:cxn ang="0">
                  <a:pos x="911" y="238"/>
                </a:cxn>
                <a:cxn ang="0">
                  <a:pos x="1055" y="337"/>
                </a:cxn>
                <a:cxn ang="0">
                  <a:pos x="1267" y="493"/>
                </a:cxn>
              </a:cxnLst>
              <a:rect l="0" t="0" r="r" b="b"/>
              <a:pathLst>
                <a:path w="2558" h="2679">
                  <a:moveTo>
                    <a:pt x="1081" y="689"/>
                  </a:moveTo>
                  <a:lnTo>
                    <a:pt x="1060" y="687"/>
                  </a:lnTo>
                  <a:lnTo>
                    <a:pt x="1031" y="687"/>
                  </a:lnTo>
                  <a:lnTo>
                    <a:pt x="1003" y="684"/>
                  </a:lnTo>
                  <a:lnTo>
                    <a:pt x="970" y="684"/>
                  </a:lnTo>
                  <a:lnTo>
                    <a:pt x="939" y="687"/>
                  </a:lnTo>
                  <a:lnTo>
                    <a:pt x="911" y="687"/>
                  </a:lnTo>
                  <a:lnTo>
                    <a:pt x="885" y="689"/>
                  </a:lnTo>
                  <a:lnTo>
                    <a:pt x="866" y="689"/>
                  </a:lnTo>
                  <a:lnTo>
                    <a:pt x="857" y="689"/>
                  </a:lnTo>
                  <a:lnTo>
                    <a:pt x="845" y="691"/>
                  </a:lnTo>
                  <a:lnTo>
                    <a:pt x="831" y="691"/>
                  </a:lnTo>
                  <a:lnTo>
                    <a:pt x="814" y="691"/>
                  </a:lnTo>
                  <a:lnTo>
                    <a:pt x="796" y="691"/>
                  </a:lnTo>
                  <a:lnTo>
                    <a:pt x="774" y="691"/>
                  </a:lnTo>
                  <a:lnTo>
                    <a:pt x="753" y="691"/>
                  </a:lnTo>
                  <a:lnTo>
                    <a:pt x="729" y="691"/>
                  </a:lnTo>
                  <a:lnTo>
                    <a:pt x="708" y="691"/>
                  </a:lnTo>
                  <a:lnTo>
                    <a:pt x="685" y="691"/>
                  </a:lnTo>
                  <a:lnTo>
                    <a:pt x="666" y="691"/>
                  </a:lnTo>
                  <a:lnTo>
                    <a:pt x="642" y="689"/>
                  </a:lnTo>
                  <a:lnTo>
                    <a:pt x="626" y="689"/>
                  </a:lnTo>
                  <a:lnTo>
                    <a:pt x="607" y="689"/>
                  </a:lnTo>
                  <a:lnTo>
                    <a:pt x="593" y="689"/>
                  </a:lnTo>
                  <a:lnTo>
                    <a:pt x="581" y="689"/>
                  </a:lnTo>
                  <a:lnTo>
                    <a:pt x="567" y="689"/>
                  </a:lnTo>
                  <a:lnTo>
                    <a:pt x="555" y="691"/>
                  </a:lnTo>
                  <a:lnTo>
                    <a:pt x="538" y="691"/>
                  </a:lnTo>
                  <a:lnTo>
                    <a:pt x="522" y="694"/>
                  </a:lnTo>
                  <a:lnTo>
                    <a:pt x="505" y="694"/>
                  </a:lnTo>
                  <a:lnTo>
                    <a:pt x="486" y="696"/>
                  </a:lnTo>
                  <a:lnTo>
                    <a:pt x="468" y="699"/>
                  </a:lnTo>
                  <a:lnTo>
                    <a:pt x="451" y="701"/>
                  </a:lnTo>
                  <a:lnTo>
                    <a:pt x="432" y="703"/>
                  </a:lnTo>
                  <a:lnTo>
                    <a:pt x="418" y="706"/>
                  </a:lnTo>
                  <a:lnTo>
                    <a:pt x="401" y="708"/>
                  </a:lnTo>
                  <a:lnTo>
                    <a:pt x="387" y="708"/>
                  </a:lnTo>
                  <a:lnTo>
                    <a:pt x="376" y="713"/>
                  </a:lnTo>
                  <a:lnTo>
                    <a:pt x="366" y="713"/>
                  </a:lnTo>
                  <a:lnTo>
                    <a:pt x="357" y="715"/>
                  </a:lnTo>
                  <a:lnTo>
                    <a:pt x="352" y="717"/>
                  </a:lnTo>
                  <a:lnTo>
                    <a:pt x="342" y="732"/>
                  </a:lnTo>
                  <a:lnTo>
                    <a:pt x="338" y="755"/>
                  </a:lnTo>
                  <a:lnTo>
                    <a:pt x="335" y="784"/>
                  </a:lnTo>
                  <a:lnTo>
                    <a:pt x="335" y="805"/>
                  </a:lnTo>
                  <a:lnTo>
                    <a:pt x="335" y="861"/>
                  </a:lnTo>
                  <a:lnTo>
                    <a:pt x="333" y="972"/>
                  </a:lnTo>
                  <a:lnTo>
                    <a:pt x="331" y="1083"/>
                  </a:lnTo>
                  <a:lnTo>
                    <a:pt x="331" y="1147"/>
                  </a:lnTo>
                  <a:lnTo>
                    <a:pt x="328" y="1185"/>
                  </a:lnTo>
                  <a:lnTo>
                    <a:pt x="328" y="1237"/>
                  </a:lnTo>
                  <a:lnTo>
                    <a:pt x="324" y="1286"/>
                  </a:lnTo>
                  <a:lnTo>
                    <a:pt x="321" y="1317"/>
                  </a:lnTo>
                  <a:lnTo>
                    <a:pt x="321" y="1397"/>
                  </a:lnTo>
                  <a:lnTo>
                    <a:pt x="326" y="1551"/>
                  </a:lnTo>
                  <a:lnTo>
                    <a:pt x="333" y="1702"/>
                  </a:lnTo>
                  <a:lnTo>
                    <a:pt x="338" y="1777"/>
                  </a:lnTo>
                  <a:lnTo>
                    <a:pt x="342" y="1787"/>
                  </a:lnTo>
                  <a:lnTo>
                    <a:pt x="347" y="1799"/>
                  </a:lnTo>
                  <a:lnTo>
                    <a:pt x="352" y="1813"/>
                  </a:lnTo>
                  <a:lnTo>
                    <a:pt x="361" y="1827"/>
                  </a:lnTo>
                  <a:lnTo>
                    <a:pt x="371" y="1839"/>
                  </a:lnTo>
                  <a:lnTo>
                    <a:pt x="380" y="1851"/>
                  </a:lnTo>
                  <a:lnTo>
                    <a:pt x="392" y="1858"/>
                  </a:lnTo>
                  <a:lnTo>
                    <a:pt x="404" y="1860"/>
                  </a:lnTo>
                  <a:lnTo>
                    <a:pt x="418" y="1860"/>
                  </a:lnTo>
                  <a:lnTo>
                    <a:pt x="442" y="1862"/>
                  </a:lnTo>
                  <a:lnTo>
                    <a:pt x="472" y="1865"/>
                  </a:lnTo>
                  <a:lnTo>
                    <a:pt x="503" y="1865"/>
                  </a:lnTo>
                  <a:lnTo>
                    <a:pt x="536" y="1867"/>
                  </a:lnTo>
                  <a:lnTo>
                    <a:pt x="564" y="1869"/>
                  </a:lnTo>
                  <a:lnTo>
                    <a:pt x="590" y="1869"/>
                  </a:lnTo>
                  <a:lnTo>
                    <a:pt x="607" y="1869"/>
                  </a:lnTo>
                  <a:lnTo>
                    <a:pt x="623" y="1869"/>
                  </a:lnTo>
                  <a:lnTo>
                    <a:pt x="642" y="1872"/>
                  </a:lnTo>
                  <a:lnTo>
                    <a:pt x="663" y="1874"/>
                  </a:lnTo>
                  <a:lnTo>
                    <a:pt x="685" y="1877"/>
                  </a:lnTo>
                  <a:lnTo>
                    <a:pt x="703" y="1877"/>
                  </a:lnTo>
                  <a:lnTo>
                    <a:pt x="720" y="1877"/>
                  </a:lnTo>
                  <a:lnTo>
                    <a:pt x="732" y="1879"/>
                  </a:lnTo>
                  <a:lnTo>
                    <a:pt x="737" y="1879"/>
                  </a:lnTo>
                  <a:lnTo>
                    <a:pt x="746" y="1900"/>
                  </a:lnTo>
                  <a:lnTo>
                    <a:pt x="758" y="1917"/>
                  </a:lnTo>
                  <a:lnTo>
                    <a:pt x="767" y="1928"/>
                  </a:lnTo>
                  <a:lnTo>
                    <a:pt x="777" y="1938"/>
                  </a:lnTo>
                  <a:lnTo>
                    <a:pt x="755" y="1945"/>
                  </a:lnTo>
                  <a:lnTo>
                    <a:pt x="737" y="1950"/>
                  </a:lnTo>
                  <a:lnTo>
                    <a:pt x="713" y="1957"/>
                  </a:lnTo>
                  <a:lnTo>
                    <a:pt x="694" y="1959"/>
                  </a:lnTo>
                  <a:lnTo>
                    <a:pt x="673" y="1964"/>
                  </a:lnTo>
                  <a:lnTo>
                    <a:pt x="654" y="1969"/>
                  </a:lnTo>
                  <a:lnTo>
                    <a:pt x="640" y="1971"/>
                  </a:lnTo>
                  <a:lnTo>
                    <a:pt x="628" y="1973"/>
                  </a:lnTo>
                  <a:lnTo>
                    <a:pt x="616" y="1976"/>
                  </a:lnTo>
                  <a:lnTo>
                    <a:pt x="602" y="1976"/>
                  </a:lnTo>
                  <a:lnTo>
                    <a:pt x="586" y="1978"/>
                  </a:lnTo>
                  <a:lnTo>
                    <a:pt x="567" y="1983"/>
                  </a:lnTo>
                  <a:lnTo>
                    <a:pt x="550" y="1985"/>
                  </a:lnTo>
                  <a:lnTo>
                    <a:pt x="536" y="1990"/>
                  </a:lnTo>
                  <a:lnTo>
                    <a:pt x="524" y="1995"/>
                  </a:lnTo>
                  <a:lnTo>
                    <a:pt x="515" y="1999"/>
                  </a:lnTo>
                  <a:lnTo>
                    <a:pt x="508" y="2009"/>
                  </a:lnTo>
                  <a:lnTo>
                    <a:pt x="501" y="2018"/>
                  </a:lnTo>
                  <a:lnTo>
                    <a:pt x="493" y="2032"/>
                  </a:lnTo>
                  <a:lnTo>
                    <a:pt x="486" y="2046"/>
                  </a:lnTo>
                  <a:lnTo>
                    <a:pt x="479" y="2061"/>
                  </a:lnTo>
                  <a:lnTo>
                    <a:pt x="475" y="2075"/>
                  </a:lnTo>
                  <a:lnTo>
                    <a:pt x="470" y="2089"/>
                  </a:lnTo>
                  <a:lnTo>
                    <a:pt x="468" y="2098"/>
                  </a:lnTo>
                  <a:lnTo>
                    <a:pt x="453" y="2098"/>
                  </a:lnTo>
                  <a:lnTo>
                    <a:pt x="439" y="2098"/>
                  </a:lnTo>
                  <a:lnTo>
                    <a:pt x="423" y="2098"/>
                  </a:lnTo>
                  <a:lnTo>
                    <a:pt x="401" y="2096"/>
                  </a:lnTo>
                  <a:lnTo>
                    <a:pt x="383" y="2096"/>
                  </a:lnTo>
                  <a:lnTo>
                    <a:pt x="361" y="2096"/>
                  </a:lnTo>
                  <a:lnTo>
                    <a:pt x="342" y="2096"/>
                  </a:lnTo>
                  <a:lnTo>
                    <a:pt x="321" y="2096"/>
                  </a:lnTo>
                  <a:lnTo>
                    <a:pt x="300" y="2096"/>
                  </a:lnTo>
                  <a:lnTo>
                    <a:pt x="284" y="2098"/>
                  </a:lnTo>
                  <a:lnTo>
                    <a:pt x="265" y="2098"/>
                  </a:lnTo>
                  <a:lnTo>
                    <a:pt x="248" y="2101"/>
                  </a:lnTo>
                  <a:lnTo>
                    <a:pt x="234" y="2101"/>
                  </a:lnTo>
                  <a:lnTo>
                    <a:pt x="222" y="2103"/>
                  </a:lnTo>
                  <a:lnTo>
                    <a:pt x="215" y="2105"/>
                  </a:lnTo>
                  <a:lnTo>
                    <a:pt x="208" y="2110"/>
                  </a:lnTo>
                  <a:lnTo>
                    <a:pt x="199" y="2122"/>
                  </a:lnTo>
                  <a:lnTo>
                    <a:pt x="187" y="2146"/>
                  </a:lnTo>
                  <a:lnTo>
                    <a:pt x="170" y="2176"/>
                  </a:lnTo>
                  <a:lnTo>
                    <a:pt x="151" y="2209"/>
                  </a:lnTo>
                  <a:lnTo>
                    <a:pt x="135" y="2245"/>
                  </a:lnTo>
                  <a:lnTo>
                    <a:pt x="116" y="2278"/>
                  </a:lnTo>
                  <a:lnTo>
                    <a:pt x="99" y="2304"/>
                  </a:lnTo>
                  <a:lnTo>
                    <a:pt x="83" y="2320"/>
                  </a:lnTo>
                  <a:lnTo>
                    <a:pt x="71" y="2334"/>
                  </a:lnTo>
                  <a:lnTo>
                    <a:pt x="57" y="2356"/>
                  </a:lnTo>
                  <a:lnTo>
                    <a:pt x="40" y="2382"/>
                  </a:lnTo>
                  <a:lnTo>
                    <a:pt x="26" y="2408"/>
                  </a:lnTo>
                  <a:lnTo>
                    <a:pt x="15" y="2436"/>
                  </a:lnTo>
                  <a:lnTo>
                    <a:pt x="5" y="2462"/>
                  </a:lnTo>
                  <a:lnTo>
                    <a:pt x="0" y="2488"/>
                  </a:lnTo>
                  <a:lnTo>
                    <a:pt x="3" y="2509"/>
                  </a:lnTo>
                  <a:lnTo>
                    <a:pt x="5" y="2528"/>
                  </a:lnTo>
                  <a:lnTo>
                    <a:pt x="5" y="2545"/>
                  </a:lnTo>
                  <a:lnTo>
                    <a:pt x="7" y="2561"/>
                  </a:lnTo>
                  <a:lnTo>
                    <a:pt x="12" y="2573"/>
                  </a:lnTo>
                  <a:lnTo>
                    <a:pt x="19" y="2587"/>
                  </a:lnTo>
                  <a:lnTo>
                    <a:pt x="29" y="2597"/>
                  </a:lnTo>
                  <a:lnTo>
                    <a:pt x="45" y="2606"/>
                  </a:lnTo>
                  <a:lnTo>
                    <a:pt x="66" y="2613"/>
                  </a:lnTo>
                  <a:lnTo>
                    <a:pt x="81" y="2615"/>
                  </a:lnTo>
                  <a:lnTo>
                    <a:pt x="95" y="2620"/>
                  </a:lnTo>
                  <a:lnTo>
                    <a:pt x="116" y="2625"/>
                  </a:lnTo>
                  <a:lnTo>
                    <a:pt x="135" y="2625"/>
                  </a:lnTo>
                  <a:lnTo>
                    <a:pt x="158" y="2630"/>
                  </a:lnTo>
                  <a:lnTo>
                    <a:pt x="182" y="2634"/>
                  </a:lnTo>
                  <a:lnTo>
                    <a:pt x="206" y="2634"/>
                  </a:lnTo>
                  <a:lnTo>
                    <a:pt x="232" y="2637"/>
                  </a:lnTo>
                  <a:lnTo>
                    <a:pt x="258" y="2641"/>
                  </a:lnTo>
                  <a:lnTo>
                    <a:pt x="284" y="2644"/>
                  </a:lnTo>
                  <a:lnTo>
                    <a:pt x="307" y="2644"/>
                  </a:lnTo>
                  <a:lnTo>
                    <a:pt x="331" y="2648"/>
                  </a:lnTo>
                  <a:lnTo>
                    <a:pt x="352" y="2648"/>
                  </a:lnTo>
                  <a:lnTo>
                    <a:pt x="376" y="2651"/>
                  </a:lnTo>
                  <a:lnTo>
                    <a:pt x="394" y="2651"/>
                  </a:lnTo>
                  <a:lnTo>
                    <a:pt x="413" y="2653"/>
                  </a:lnTo>
                  <a:lnTo>
                    <a:pt x="432" y="2656"/>
                  </a:lnTo>
                  <a:lnTo>
                    <a:pt x="458" y="2656"/>
                  </a:lnTo>
                  <a:lnTo>
                    <a:pt x="489" y="2658"/>
                  </a:lnTo>
                  <a:lnTo>
                    <a:pt x="524" y="2660"/>
                  </a:lnTo>
                  <a:lnTo>
                    <a:pt x="562" y="2663"/>
                  </a:lnTo>
                  <a:lnTo>
                    <a:pt x="604" y="2663"/>
                  </a:lnTo>
                  <a:lnTo>
                    <a:pt x="649" y="2665"/>
                  </a:lnTo>
                  <a:lnTo>
                    <a:pt x="692" y="2667"/>
                  </a:lnTo>
                  <a:lnTo>
                    <a:pt x="734" y="2670"/>
                  </a:lnTo>
                  <a:lnTo>
                    <a:pt x="777" y="2670"/>
                  </a:lnTo>
                  <a:lnTo>
                    <a:pt x="817" y="2672"/>
                  </a:lnTo>
                  <a:lnTo>
                    <a:pt x="852" y="2672"/>
                  </a:lnTo>
                  <a:lnTo>
                    <a:pt x="885" y="2674"/>
                  </a:lnTo>
                  <a:lnTo>
                    <a:pt x="913" y="2674"/>
                  </a:lnTo>
                  <a:lnTo>
                    <a:pt x="937" y="2674"/>
                  </a:lnTo>
                  <a:lnTo>
                    <a:pt x="954" y="2674"/>
                  </a:lnTo>
                  <a:lnTo>
                    <a:pt x="965" y="2674"/>
                  </a:lnTo>
                  <a:lnTo>
                    <a:pt x="980" y="2674"/>
                  </a:lnTo>
                  <a:lnTo>
                    <a:pt x="996" y="2672"/>
                  </a:lnTo>
                  <a:lnTo>
                    <a:pt x="1013" y="2672"/>
                  </a:lnTo>
                  <a:lnTo>
                    <a:pt x="1029" y="2674"/>
                  </a:lnTo>
                  <a:lnTo>
                    <a:pt x="1046" y="2674"/>
                  </a:lnTo>
                  <a:lnTo>
                    <a:pt x="1064" y="2674"/>
                  </a:lnTo>
                  <a:lnTo>
                    <a:pt x="1083" y="2674"/>
                  </a:lnTo>
                  <a:lnTo>
                    <a:pt x="1100" y="2677"/>
                  </a:lnTo>
                  <a:lnTo>
                    <a:pt x="1119" y="2677"/>
                  </a:lnTo>
                  <a:lnTo>
                    <a:pt x="1135" y="2677"/>
                  </a:lnTo>
                  <a:lnTo>
                    <a:pt x="1149" y="2677"/>
                  </a:lnTo>
                  <a:lnTo>
                    <a:pt x="1166" y="2679"/>
                  </a:lnTo>
                  <a:lnTo>
                    <a:pt x="1180" y="2679"/>
                  </a:lnTo>
                  <a:lnTo>
                    <a:pt x="1192" y="2679"/>
                  </a:lnTo>
                  <a:lnTo>
                    <a:pt x="1201" y="2679"/>
                  </a:lnTo>
                  <a:lnTo>
                    <a:pt x="1213" y="2679"/>
                  </a:lnTo>
                  <a:lnTo>
                    <a:pt x="1227" y="2679"/>
                  </a:lnTo>
                  <a:lnTo>
                    <a:pt x="1244" y="2679"/>
                  </a:lnTo>
                  <a:lnTo>
                    <a:pt x="1263" y="2679"/>
                  </a:lnTo>
                  <a:lnTo>
                    <a:pt x="1286" y="2679"/>
                  </a:lnTo>
                  <a:lnTo>
                    <a:pt x="1310" y="2679"/>
                  </a:lnTo>
                  <a:lnTo>
                    <a:pt x="1333" y="2679"/>
                  </a:lnTo>
                  <a:lnTo>
                    <a:pt x="1362" y="2677"/>
                  </a:lnTo>
                  <a:lnTo>
                    <a:pt x="1385" y="2677"/>
                  </a:lnTo>
                  <a:lnTo>
                    <a:pt x="1411" y="2677"/>
                  </a:lnTo>
                  <a:lnTo>
                    <a:pt x="1437" y="2674"/>
                  </a:lnTo>
                  <a:lnTo>
                    <a:pt x="1463" y="2674"/>
                  </a:lnTo>
                  <a:lnTo>
                    <a:pt x="1487" y="2674"/>
                  </a:lnTo>
                  <a:lnTo>
                    <a:pt x="1506" y="2674"/>
                  </a:lnTo>
                  <a:lnTo>
                    <a:pt x="1525" y="2674"/>
                  </a:lnTo>
                  <a:lnTo>
                    <a:pt x="1541" y="2674"/>
                  </a:lnTo>
                  <a:lnTo>
                    <a:pt x="1555" y="2674"/>
                  </a:lnTo>
                  <a:lnTo>
                    <a:pt x="1574" y="2674"/>
                  </a:lnTo>
                  <a:lnTo>
                    <a:pt x="1598" y="2674"/>
                  </a:lnTo>
                  <a:lnTo>
                    <a:pt x="1619" y="2674"/>
                  </a:lnTo>
                  <a:lnTo>
                    <a:pt x="1645" y="2674"/>
                  </a:lnTo>
                  <a:lnTo>
                    <a:pt x="1671" y="2674"/>
                  </a:lnTo>
                  <a:lnTo>
                    <a:pt x="1699" y="2672"/>
                  </a:lnTo>
                  <a:lnTo>
                    <a:pt x="1725" y="2672"/>
                  </a:lnTo>
                  <a:lnTo>
                    <a:pt x="1751" y="2672"/>
                  </a:lnTo>
                  <a:lnTo>
                    <a:pt x="1779" y="2672"/>
                  </a:lnTo>
                  <a:lnTo>
                    <a:pt x="1805" y="2672"/>
                  </a:lnTo>
                  <a:lnTo>
                    <a:pt x="1829" y="2672"/>
                  </a:lnTo>
                  <a:lnTo>
                    <a:pt x="1850" y="2672"/>
                  </a:lnTo>
                  <a:lnTo>
                    <a:pt x="1869" y="2672"/>
                  </a:lnTo>
                  <a:lnTo>
                    <a:pt x="1886" y="2672"/>
                  </a:lnTo>
                  <a:lnTo>
                    <a:pt x="1897" y="2672"/>
                  </a:lnTo>
                  <a:lnTo>
                    <a:pt x="1923" y="2672"/>
                  </a:lnTo>
                  <a:lnTo>
                    <a:pt x="1952" y="2670"/>
                  </a:lnTo>
                  <a:lnTo>
                    <a:pt x="1985" y="2667"/>
                  </a:lnTo>
                  <a:lnTo>
                    <a:pt x="2018" y="2663"/>
                  </a:lnTo>
                  <a:lnTo>
                    <a:pt x="2046" y="2658"/>
                  </a:lnTo>
                  <a:lnTo>
                    <a:pt x="2072" y="2651"/>
                  </a:lnTo>
                  <a:lnTo>
                    <a:pt x="2093" y="2644"/>
                  </a:lnTo>
                  <a:lnTo>
                    <a:pt x="2107" y="2637"/>
                  </a:lnTo>
                  <a:lnTo>
                    <a:pt x="2112" y="2627"/>
                  </a:lnTo>
                  <a:lnTo>
                    <a:pt x="2114" y="2615"/>
                  </a:lnTo>
                  <a:lnTo>
                    <a:pt x="2114" y="2599"/>
                  </a:lnTo>
                  <a:lnTo>
                    <a:pt x="2112" y="2580"/>
                  </a:lnTo>
                  <a:lnTo>
                    <a:pt x="2105" y="2561"/>
                  </a:lnTo>
                  <a:lnTo>
                    <a:pt x="2098" y="2542"/>
                  </a:lnTo>
                  <a:lnTo>
                    <a:pt x="2088" y="2521"/>
                  </a:lnTo>
                  <a:lnTo>
                    <a:pt x="2077" y="2504"/>
                  </a:lnTo>
                  <a:lnTo>
                    <a:pt x="2065" y="2486"/>
                  </a:lnTo>
                  <a:lnTo>
                    <a:pt x="2051" y="2464"/>
                  </a:lnTo>
                  <a:lnTo>
                    <a:pt x="2034" y="2443"/>
                  </a:lnTo>
                  <a:lnTo>
                    <a:pt x="2020" y="2419"/>
                  </a:lnTo>
                  <a:lnTo>
                    <a:pt x="2006" y="2398"/>
                  </a:lnTo>
                  <a:lnTo>
                    <a:pt x="1994" y="2382"/>
                  </a:lnTo>
                  <a:lnTo>
                    <a:pt x="1987" y="2365"/>
                  </a:lnTo>
                  <a:lnTo>
                    <a:pt x="1982" y="2356"/>
                  </a:lnTo>
                  <a:lnTo>
                    <a:pt x="1982" y="2349"/>
                  </a:lnTo>
                  <a:lnTo>
                    <a:pt x="1978" y="2334"/>
                  </a:lnTo>
                  <a:lnTo>
                    <a:pt x="1970" y="2320"/>
                  </a:lnTo>
                  <a:lnTo>
                    <a:pt x="1963" y="2301"/>
                  </a:lnTo>
                  <a:lnTo>
                    <a:pt x="1956" y="2285"/>
                  </a:lnTo>
                  <a:lnTo>
                    <a:pt x="1949" y="2271"/>
                  </a:lnTo>
                  <a:lnTo>
                    <a:pt x="1942" y="2257"/>
                  </a:lnTo>
                  <a:lnTo>
                    <a:pt x="1937" y="2249"/>
                  </a:lnTo>
                  <a:lnTo>
                    <a:pt x="1933" y="2245"/>
                  </a:lnTo>
                  <a:lnTo>
                    <a:pt x="1926" y="2235"/>
                  </a:lnTo>
                  <a:lnTo>
                    <a:pt x="1923" y="2224"/>
                  </a:lnTo>
                  <a:lnTo>
                    <a:pt x="1916" y="2212"/>
                  </a:lnTo>
                  <a:lnTo>
                    <a:pt x="1912" y="2200"/>
                  </a:lnTo>
                  <a:lnTo>
                    <a:pt x="1907" y="2188"/>
                  </a:lnTo>
                  <a:lnTo>
                    <a:pt x="1900" y="2176"/>
                  </a:lnTo>
                  <a:lnTo>
                    <a:pt x="1893" y="2172"/>
                  </a:lnTo>
                  <a:lnTo>
                    <a:pt x="1881" y="2165"/>
                  </a:lnTo>
                  <a:lnTo>
                    <a:pt x="1864" y="2160"/>
                  </a:lnTo>
                  <a:lnTo>
                    <a:pt x="1843" y="2153"/>
                  </a:lnTo>
                  <a:lnTo>
                    <a:pt x="1819" y="2146"/>
                  </a:lnTo>
                  <a:lnTo>
                    <a:pt x="1798" y="2141"/>
                  </a:lnTo>
                  <a:lnTo>
                    <a:pt x="1777" y="2139"/>
                  </a:lnTo>
                  <a:lnTo>
                    <a:pt x="1763" y="2136"/>
                  </a:lnTo>
                  <a:lnTo>
                    <a:pt x="1751" y="2134"/>
                  </a:lnTo>
                  <a:lnTo>
                    <a:pt x="1770" y="2131"/>
                  </a:lnTo>
                  <a:lnTo>
                    <a:pt x="1786" y="2129"/>
                  </a:lnTo>
                  <a:lnTo>
                    <a:pt x="1805" y="2127"/>
                  </a:lnTo>
                  <a:lnTo>
                    <a:pt x="1824" y="2124"/>
                  </a:lnTo>
                  <a:lnTo>
                    <a:pt x="1845" y="2120"/>
                  </a:lnTo>
                  <a:lnTo>
                    <a:pt x="1862" y="2117"/>
                  </a:lnTo>
                  <a:lnTo>
                    <a:pt x="1881" y="2113"/>
                  </a:lnTo>
                  <a:lnTo>
                    <a:pt x="1900" y="2110"/>
                  </a:lnTo>
                  <a:lnTo>
                    <a:pt x="1916" y="2105"/>
                  </a:lnTo>
                  <a:lnTo>
                    <a:pt x="1935" y="2103"/>
                  </a:lnTo>
                  <a:lnTo>
                    <a:pt x="1949" y="2101"/>
                  </a:lnTo>
                  <a:lnTo>
                    <a:pt x="1963" y="2101"/>
                  </a:lnTo>
                  <a:lnTo>
                    <a:pt x="1978" y="2098"/>
                  </a:lnTo>
                  <a:lnTo>
                    <a:pt x="1987" y="2098"/>
                  </a:lnTo>
                  <a:lnTo>
                    <a:pt x="1996" y="2101"/>
                  </a:lnTo>
                  <a:lnTo>
                    <a:pt x="2004" y="2101"/>
                  </a:lnTo>
                  <a:lnTo>
                    <a:pt x="2018" y="2105"/>
                  </a:lnTo>
                  <a:lnTo>
                    <a:pt x="2029" y="2110"/>
                  </a:lnTo>
                  <a:lnTo>
                    <a:pt x="2041" y="2113"/>
                  </a:lnTo>
                  <a:lnTo>
                    <a:pt x="2053" y="2117"/>
                  </a:lnTo>
                  <a:lnTo>
                    <a:pt x="2063" y="2124"/>
                  </a:lnTo>
                  <a:lnTo>
                    <a:pt x="2067" y="2131"/>
                  </a:lnTo>
                  <a:lnTo>
                    <a:pt x="2067" y="2143"/>
                  </a:lnTo>
                  <a:lnTo>
                    <a:pt x="2063" y="2155"/>
                  </a:lnTo>
                  <a:lnTo>
                    <a:pt x="2053" y="2172"/>
                  </a:lnTo>
                  <a:lnTo>
                    <a:pt x="2044" y="2183"/>
                  </a:lnTo>
                  <a:lnTo>
                    <a:pt x="2034" y="2195"/>
                  </a:lnTo>
                  <a:lnTo>
                    <a:pt x="2025" y="2205"/>
                  </a:lnTo>
                  <a:lnTo>
                    <a:pt x="2018" y="2212"/>
                  </a:lnTo>
                  <a:lnTo>
                    <a:pt x="2011" y="2221"/>
                  </a:lnTo>
                  <a:lnTo>
                    <a:pt x="2006" y="2228"/>
                  </a:lnTo>
                  <a:lnTo>
                    <a:pt x="2004" y="2235"/>
                  </a:lnTo>
                  <a:lnTo>
                    <a:pt x="2001" y="2254"/>
                  </a:lnTo>
                  <a:lnTo>
                    <a:pt x="2001" y="2278"/>
                  </a:lnTo>
                  <a:lnTo>
                    <a:pt x="2006" y="2306"/>
                  </a:lnTo>
                  <a:lnTo>
                    <a:pt x="2011" y="2327"/>
                  </a:lnTo>
                  <a:lnTo>
                    <a:pt x="2013" y="2337"/>
                  </a:lnTo>
                  <a:lnTo>
                    <a:pt x="2018" y="2349"/>
                  </a:lnTo>
                  <a:lnTo>
                    <a:pt x="2022" y="2363"/>
                  </a:lnTo>
                  <a:lnTo>
                    <a:pt x="2027" y="2377"/>
                  </a:lnTo>
                  <a:lnTo>
                    <a:pt x="2034" y="2391"/>
                  </a:lnTo>
                  <a:lnTo>
                    <a:pt x="2041" y="2408"/>
                  </a:lnTo>
                  <a:lnTo>
                    <a:pt x="2053" y="2417"/>
                  </a:lnTo>
                  <a:lnTo>
                    <a:pt x="2063" y="2427"/>
                  </a:lnTo>
                  <a:lnTo>
                    <a:pt x="2074" y="2436"/>
                  </a:lnTo>
                  <a:lnTo>
                    <a:pt x="2088" y="2453"/>
                  </a:lnTo>
                  <a:lnTo>
                    <a:pt x="2103" y="2471"/>
                  </a:lnTo>
                  <a:lnTo>
                    <a:pt x="2117" y="2488"/>
                  </a:lnTo>
                  <a:lnTo>
                    <a:pt x="2133" y="2507"/>
                  </a:lnTo>
                  <a:lnTo>
                    <a:pt x="2150" y="2523"/>
                  </a:lnTo>
                  <a:lnTo>
                    <a:pt x="2164" y="2540"/>
                  </a:lnTo>
                  <a:lnTo>
                    <a:pt x="2178" y="2549"/>
                  </a:lnTo>
                  <a:lnTo>
                    <a:pt x="2188" y="2561"/>
                  </a:lnTo>
                  <a:lnTo>
                    <a:pt x="2199" y="2571"/>
                  </a:lnTo>
                  <a:lnTo>
                    <a:pt x="2211" y="2582"/>
                  </a:lnTo>
                  <a:lnTo>
                    <a:pt x="2223" y="2594"/>
                  </a:lnTo>
                  <a:lnTo>
                    <a:pt x="2235" y="2606"/>
                  </a:lnTo>
                  <a:lnTo>
                    <a:pt x="2251" y="2613"/>
                  </a:lnTo>
                  <a:lnTo>
                    <a:pt x="2268" y="2615"/>
                  </a:lnTo>
                  <a:lnTo>
                    <a:pt x="2289" y="2615"/>
                  </a:lnTo>
                  <a:lnTo>
                    <a:pt x="2315" y="2613"/>
                  </a:lnTo>
                  <a:lnTo>
                    <a:pt x="2343" y="2606"/>
                  </a:lnTo>
                  <a:lnTo>
                    <a:pt x="2374" y="2599"/>
                  </a:lnTo>
                  <a:lnTo>
                    <a:pt x="2405" y="2587"/>
                  </a:lnTo>
                  <a:lnTo>
                    <a:pt x="2433" y="2575"/>
                  </a:lnTo>
                  <a:lnTo>
                    <a:pt x="2457" y="2561"/>
                  </a:lnTo>
                  <a:lnTo>
                    <a:pt x="2473" y="2545"/>
                  </a:lnTo>
                  <a:lnTo>
                    <a:pt x="2482" y="2528"/>
                  </a:lnTo>
                  <a:lnTo>
                    <a:pt x="2490" y="2486"/>
                  </a:lnTo>
                  <a:lnTo>
                    <a:pt x="2487" y="2436"/>
                  </a:lnTo>
                  <a:lnTo>
                    <a:pt x="2478" y="2384"/>
                  </a:lnTo>
                  <a:lnTo>
                    <a:pt x="2464" y="2342"/>
                  </a:lnTo>
                  <a:lnTo>
                    <a:pt x="2459" y="2332"/>
                  </a:lnTo>
                  <a:lnTo>
                    <a:pt x="2452" y="2320"/>
                  </a:lnTo>
                  <a:lnTo>
                    <a:pt x="2447" y="2306"/>
                  </a:lnTo>
                  <a:lnTo>
                    <a:pt x="2438" y="2290"/>
                  </a:lnTo>
                  <a:lnTo>
                    <a:pt x="2428" y="2273"/>
                  </a:lnTo>
                  <a:lnTo>
                    <a:pt x="2419" y="2257"/>
                  </a:lnTo>
                  <a:lnTo>
                    <a:pt x="2405" y="2240"/>
                  </a:lnTo>
                  <a:lnTo>
                    <a:pt x="2390" y="2224"/>
                  </a:lnTo>
                  <a:lnTo>
                    <a:pt x="2376" y="2207"/>
                  </a:lnTo>
                  <a:lnTo>
                    <a:pt x="2357" y="2193"/>
                  </a:lnTo>
                  <a:lnTo>
                    <a:pt x="2336" y="2176"/>
                  </a:lnTo>
                  <a:lnTo>
                    <a:pt x="2315" y="2165"/>
                  </a:lnTo>
                  <a:lnTo>
                    <a:pt x="2291" y="2155"/>
                  </a:lnTo>
                  <a:lnTo>
                    <a:pt x="2265" y="2146"/>
                  </a:lnTo>
                  <a:lnTo>
                    <a:pt x="2235" y="2141"/>
                  </a:lnTo>
                  <a:lnTo>
                    <a:pt x="2204" y="2139"/>
                  </a:lnTo>
                  <a:lnTo>
                    <a:pt x="2199" y="2105"/>
                  </a:lnTo>
                  <a:lnTo>
                    <a:pt x="2195" y="2075"/>
                  </a:lnTo>
                  <a:lnTo>
                    <a:pt x="2185" y="2049"/>
                  </a:lnTo>
                  <a:lnTo>
                    <a:pt x="2173" y="2028"/>
                  </a:lnTo>
                  <a:lnTo>
                    <a:pt x="2157" y="2009"/>
                  </a:lnTo>
                  <a:lnTo>
                    <a:pt x="2140" y="1995"/>
                  </a:lnTo>
                  <a:lnTo>
                    <a:pt x="2119" y="1985"/>
                  </a:lnTo>
                  <a:lnTo>
                    <a:pt x="2096" y="1978"/>
                  </a:lnTo>
                  <a:lnTo>
                    <a:pt x="2081" y="1976"/>
                  </a:lnTo>
                  <a:lnTo>
                    <a:pt x="2067" y="1976"/>
                  </a:lnTo>
                  <a:lnTo>
                    <a:pt x="2051" y="1973"/>
                  </a:lnTo>
                  <a:lnTo>
                    <a:pt x="2032" y="1971"/>
                  </a:lnTo>
                  <a:lnTo>
                    <a:pt x="2013" y="1971"/>
                  </a:lnTo>
                  <a:lnTo>
                    <a:pt x="1994" y="1969"/>
                  </a:lnTo>
                  <a:lnTo>
                    <a:pt x="1975" y="1969"/>
                  </a:lnTo>
                  <a:lnTo>
                    <a:pt x="1956" y="1966"/>
                  </a:lnTo>
                  <a:lnTo>
                    <a:pt x="1935" y="1966"/>
                  </a:lnTo>
                  <a:lnTo>
                    <a:pt x="1916" y="1966"/>
                  </a:lnTo>
                  <a:lnTo>
                    <a:pt x="1900" y="1969"/>
                  </a:lnTo>
                  <a:lnTo>
                    <a:pt x="1881" y="1971"/>
                  </a:lnTo>
                  <a:lnTo>
                    <a:pt x="1867" y="1971"/>
                  </a:lnTo>
                  <a:lnTo>
                    <a:pt x="1853" y="1973"/>
                  </a:lnTo>
                  <a:lnTo>
                    <a:pt x="1841" y="1976"/>
                  </a:lnTo>
                  <a:lnTo>
                    <a:pt x="1831" y="1978"/>
                  </a:lnTo>
                  <a:lnTo>
                    <a:pt x="1822" y="1983"/>
                  </a:lnTo>
                  <a:lnTo>
                    <a:pt x="1810" y="1985"/>
                  </a:lnTo>
                  <a:lnTo>
                    <a:pt x="1796" y="1990"/>
                  </a:lnTo>
                  <a:lnTo>
                    <a:pt x="1782" y="1995"/>
                  </a:lnTo>
                  <a:lnTo>
                    <a:pt x="1763" y="1999"/>
                  </a:lnTo>
                  <a:lnTo>
                    <a:pt x="1746" y="2004"/>
                  </a:lnTo>
                  <a:lnTo>
                    <a:pt x="1727" y="2009"/>
                  </a:lnTo>
                  <a:lnTo>
                    <a:pt x="1711" y="2013"/>
                  </a:lnTo>
                  <a:lnTo>
                    <a:pt x="1692" y="2018"/>
                  </a:lnTo>
                  <a:lnTo>
                    <a:pt x="1673" y="2021"/>
                  </a:lnTo>
                  <a:lnTo>
                    <a:pt x="1657" y="2025"/>
                  </a:lnTo>
                  <a:lnTo>
                    <a:pt x="1643" y="2030"/>
                  </a:lnTo>
                  <a:lnTo>
                    <a:pt x="1628" y="2035"/>
                  </a:lnTo>
                  <a:lnTo>
                    <a:pt x="1617" y="2037"/>
                  </a:lnTo>
                  <a:lnTo>
                    <a:pt x="1610" y="2039"/>
                  </a:lnTo>
                  <a:lnTo>
                    <a:pt x="1600" y="2042"/>
                  </a:lnTo>
                  <a:lnTo>
                    <a:pt x="1584" y="2028"/>
                  </a:lnTo>
                  <a:lnTo>
                    <a:pt x="1560" y="2013"/>
                  </a:lnTo>
                  <a:lnTo>
                    <a:pt x="1532" y="1999"/>
                  </a:lnTo>
                  <a:lnTo>
                    <a:pt x="1499" y="1985"/>
                  </a:lnTo>
                  <a:lnTo>
                    <a:pt x="1466" y="1973"/>
                  </a:lnTo>
                  <a:lnTo>
                    <a:pt x="1435" y="1964"/>
                  </a:lnTo>
                  <a:lnTo>
                    <a:pt x="1409" y="1957"/>
                  </a:lnTo>
                  <a:lnTo>
                    <a:pt x="1390" y="1954"/>
                  </a:lnTo>
                  <a:lnTo>
                    <a:pt x="1407" y="1945"/>
                  </a:lnTo>
                  <a:lnTo>
                    <a:pt x="1421" y="1936"/>
                  </a:lnTo>
                  <a:lnTo>
                    <a:pt x="1433" y="1926"/>
                  </a:lnTo>
                  <a:lnTo>
                    <a:pt x="1444" y="1917"/>
                  </a:lnTo>
                  <a:lnTo>
                    <a:pt x="1451" y="1912"/>
                  </a:lnTo>
                  <a:lnTo>
                    <a:pt x="1459" y="1902"/>
                  </a:lnTo>
                  <a:lnTo>
                    <a:pt x="1463" y="1898"/>
                  </a:lnTo>
                  <a:lnTo>
                    <a:pt x="1468" y="1893"/>
                  </a:lnTo>
                  <a:lnTo>
                    <a:pt x="1484" y="1893"/>
                  </a:lnTo>
                  <a:lnTo>
                    <a:pt x="1503" y="1888"/>
                  </a:lnTo>
                  <a:lnTo>
                    <a:pt x="1522" y="1886"/>
                  </a:lnTo>
                  <a:lnTo>
                    <a:pt x="1543" y="1881"/>
                  </a:lnTo>
                  <a:lnTo>
                    <a:pt x="1565" y="1879"/>
                  </a:lnTo>
                  <a:lnTo>
                    <a:pt x="1586" y="1877"/>
                  </a:lnTo>
                  <a:lnTo>
                    <a:pt x="1610" y="1872"/>
                  </a:lnTo>
                  <a:lnTo>
                    <a:pt x="1633" y="1867"/>
                  </a:lnTo>
                  <a:lnTo>
                    <a:pt x="1654" y="1865"/>
                  </a:lnTo>
                  <a:lnTo>
                    <a:pt x="1676" y="1860"/>
                  </a:lnTo>
                  <a:lnTo>
                    <a:pt x="1697" y="1858"/>
                  </a:lnTo>
                  <a:lnTo>
                    <a:pt x="1713" y="1853"/>
                  </a:lnTo>
                  <a:lnTo>
                    <a:pt x="1732" y="1853"/>
                  </a:lnTo>
                  <a:lnTo>
                    <a:pt x="1746" y="1851"/>
                  </a:lnTo>
                  <a:lnTo>
                    <a:pt x="1758" y="1848"/>
                  </a:lnTo>
                  <a:lnTo>
                    <a:pt x="1768" y="1846"/>
                  </a:lnTo>
                  <a:lnTo>
                    <a:pt x="1782" y="1843"/>
                  </a:lnTo>
                  <a:lnTo>
                    <a:pt x="1794" y="1839"/>
                  </a:lnTo>
                  <a:lnTo>
                    <a:pt x="1805" y="1832"/>
                  </a:lnTo>
                  <a:lnTo>
                    <a:pt x="1815" y="1822"/>
                  </a:lnTo>
                  <a:lnTo>
                    <a:pt x="1819" y="1810"/>
                  </a:lnTo>
                  <a:lnTo>
                    <a:pt x="1824" y="1796"/>
                  </a:lnTo>
                  <a:lnTo>
                    <a:pt x="1827" y="1780"/>
                  </a:lnTo>
                  <a:lnTo>
                    <a:pt x="1827" y="1761"/>
                  </a:lnTo>
                  <a:lnTo>
                    <a:pt x="1827" y="1633"/>
                  </a:lnTo>
                  <a:lnTo>
                    <a:pt x="1829" y="1395"/>
                  </a:lnTo>
                  <a:lnTo>
                    <a:pt x="1834" y="1164"/>
                  </a:lnTo>
                  <a:lnTo>
                    <a:pt x="1841" y="1048"/>
                  </a:lnTo>
                  <a:lnTo>
                    <a:pt x="1853" y="1041"/>
                  </a:lnTo>
                  <a:lnTo>
                    <a:pt x="1869" y="1034"/>
                  </a:lnTo>
                  <a:lnTo>
                    <a:pt x="1883" y="1029"/>
                  </a:lnTo>
                  <a:lnTo>
                    <a:pt x="1900" y="1024"/>
                  </a:lnTo>
                  <a:lnTo>
                    <a:pt x="1916" y="1022"/>
                  </a:lnTo>
                  <a:lnTo>
                    <a:pt x="1935" y="1020"/>
                  </a:lnTo>
                  <a:lnTo>
                    <a:pt x="1949" y="1020"/>
                  </a:lnTo>
                  <a:lnTo>
                    <a:pt x="1963" y="1022"/>
                  </a:lnTo>
                  <a:lnTo>
                    <a:pt x="1978" y="1022"/>
                  </a:lnTo>
                  <a:lnTo>
                    <a:pt x="1987" y="1022"/>
                  </a:lnTo>
                  <a:lnTo>
                    <a:pt x="1996" y="1020"/>
                  </a:lnTo>
                  <a:lnTo>
                    <a:pt x="2006" y="1020"/>
                  </a:lnTo>
                  <a:lnTo>
                    <a:pt x="2011" y="1015"/>
                  </a:lnTo>
                  <a:lnTo>
                    <a:pt x="2018" y="1010"/>
                  </a:lnTo>
                  <a:lnTo>
                    <a:pt x="2020" y="1008"/>
                  </a:lnTo>
                  <a:lnTo>
                    <a:pt x="2025" y="1003"/>
                  </a:lnTo>
                  <a:lnTo>
                    <a:pt x="2041" y="958"/>
                  </a:lnTo>
                  <a:lnTo>
                    <a:pt x="2029" y="944"/>
                  </a:lnTo>
                  <a:lnTo>
                    <a:pt x="2020" y="930"/>
                  </a:lnTo>
                  <a:lnTo>
                    <a:pt x="2011" y="911"/>
                  </a:lnTo>
                  <a:lnTo>
                    <a:pt x="2006" y="890"/>
                  </a:lnTo>
                  <a:lnTo>
                    <a:pt x="1999" y="873"/>
                  </a:lnTo>
                  <a:lnTo>
                    <a:pt x="1994" y="854"/>
                  </a:lnTo>
                  <a:lnTo>
                    <a:pt x="1989" y="840"/>
                  </a:lnTo>
                  <a:lnTo>
                    <a:pt x="1985" y="831"/>
                  </a:lnTo>
                  <a:lnTo>
                    <a:pt x="1978" y="802"/>
                  </a:lnTo>
                  <a:lnTo>
                    <a:pt x="1970" y="750"/>
                  </a:lnTo>
                  <a:lnTo>
                    <a:pt x="1963" y="701"/>
                  </a:lnTo>
                  <a:lnTo>
                    <a:pt x="1961" y="668"/>
                  </a:lnTo>
                  <a:lnTo>
                    <a:pt x="1985" y="658"/>
                  </a:lnTo>
                  <a:lnTo>
                    <a:pt x="2006" y="647"/>
                  </a:lnTo>
                  <a:lnTo>
                    <a:pt x="2029" y="632"/>
                  </a:lnTo>
                  <a:lnTo>
                    <a:pt x="2053" y="623"/>
                  </a:lnTo>
                  <a:lnTo>
                    <a:pt x="2070" y="611"/>
                  </a:lnTo>
                  <a:lnTo>
                    <a:pt x="2086" y="602"/>
                  </a:lnTo>
                  <a:lnTo>
                    <a:pt x="2096" y="597"/>
                  </a:lnTo>
                  <a:lnTo>
                    <a:pt x="2098" y="595"/>
                  </a:lnTo>
                  <a:lnTo>
                    <a:pt x="2103" y="616"/>
                  </a:lnTo>
                  <a:lnTo>
                    <a:pt x="2107" y="632"/>
                  </a:lnTo>
                  <a:lnTo>
                    <a:pt x="2107" y="647"/>
                  </a:lnTo>
                  <a:lnTo>
                    <a:pt x="2098" y="651"/>
                  </a:lnTo>
                  <a:lnTo>
                    <a:pt x="2088" y="658"/>
                  </a:lnTo>
                  <a:lnTo>
                    <a:pt x="2081" y="670"/>
                  </a:lnTo>
                  <a:lnTo>
                    <a:pt x="2079" y="684"/>
                  </a:lnTo>
                  <a:lnTo>
                    <a:pt x="2079" y="696"/>
                  </a:lnTo>
                  <a:lnTo>
                    <a:pt x="2081" y="713"/>
                  </a:lnTo>
                  <a:lnTo>
                    <a:pt x="2088" y="732"/>
                  </a:lnTo>
                  <a:lnTo>
                    <a:pt x="2098" y="746"/>
                  </a:lnTo>
                  <a:lnTo>
                    <a:pt x="2107" y="755"/>
                  </a:lnTo>
                  <a:lnTo>
                    <a:pt x="2096" y="779"/>
                  </a:lnTo>
                  <a:lnTo>
                    <a:pt x="2081" y="812"/>
                  </a:lnTo>
                  <a:lnTo>
                    <a:pt x="2072" y="847"/>
                  </a:lnTo>
                  <a:lnTo>
                    <a:pt x="2067" y="869"/>
                  </a:lnTo>
                  <a:lnTo>
                    <a:pt x="2063" y="890"/>
                  </a:lnTo>
                  <a:lnTo>
                    <a:pt x="2055" y="920"/>
                  </a:lnTo>
                  <a:lnTo>
                    <a:pt x="2046" y="946"/>
                  </a:lnTo>
                  <a:lnTo>
                    <a:pt x="2041" y="958"/>
                  </a:lnTo>
                  <a:lnTo>
                    <a:pt x="2025" y="1003"/>
                  </a:lnTo>
                  <a:lnTo>
                    <a:pt x="2025" y="998"/>
                  </a:lnTo>
                  <a:lnTo>
                    <a:pt x="2022" y="994"/>
                  </a:lnTo>
                  <a:lnTo>
                    <a:pt x="2022" y="991"/>
                  </a:lnTo>
                  <a:lnTo>
                    <a:pt x="2025" y="1003"/>
                  </a:lnTo>
                  <a:lnTo>
                    <a:pt x="2027" y="1020"/>
                  </a:lnTo>
                  <a:lnTo>
                    <a:pt x="2034" y="1031"/>
                  </a:lnTo>
                  <a:lnTo>
                    <a:pt x="2039" y="1038"/>
                  </a:lnTo>
                  <a:lnTo>
                    <a:pt x="2046" y="1046"/>
                  </a:lnTo>
                  <a:lnTo>
                    <a:pt x="2055" y="1050"/>
                  </a:lnTo>
                  <a:lnTo>
                    <a:pt x="2067" y="1050"/>
                  </a:lnTo>
                  <a:lnTo>
                    <a:pt x="2077" y="1050"/>
                  </a:lnTo>
                  <a:lnTo>
                    <a:pt x="2086" y="1048"/>
                  </a:lnTo>
                  <a:lnTo>
                    <a:pt x="2093" y="1048"/>
                  </a:lnTo>
                  <a:lnTo>
                    <a:pt x="2098" y="1048"/>
                  </a:lnTo>
                  <a:lnTo>
                    <a:pt x="2105" y="1053"/>
                  </a:lnTo>
                  <a:lnTo>
                    <a:pt x="2114" y="1057"/>
                  </a:lnTo>
                  <a:lnTo>
                    <a:pt x="2119" y="1062"/>
                  </a:lnTo>
                  <a:lnTo>
                    <a:pt x="2129" y="1062"/>
                  </a:lnTo>
                  <a:lnTo>
                    <a:pt x="2140" y="1064"/>
                  </a:lnTo>
                  <a:lnTo>
                    <a:pt x="2152" y="1064"/>
                  </a:lnTo>
                  <a:lnTo>
                    <a:pt x="2166" y="1064"/>
                  </a:lnTo>
                  <a:lnTo>
                    <a:pt x="2178" y="1062"/>
                  </a:lnTo>
                  <a:lnTo>
                    <a:pt x="2188" y="1062"/>
                  </a:lnTo>
                  <a:lnTo>
                    <a:pt x="2195" y="1057"/>
                  </a:lnTo>
                  <a:lnTo>
                    <a:pt x="2202" y="1053"/>
                  </a:lnTo>
                  <a:lnTo>
                    <a:pt x="2211" y="1046"/>
                  </a:lnTo>
                  <a:lnTo>
                    <a:pt x="2218" y="1036"/>
                  </a:lnTo>
                  <a:lnTo>
                    <a:pt x="2228" y="1027"/>
                  </a:lnTo>
                  <a:lnTo>
                    <a:pt x="2235" y="1017"/>
                  </a:lnTo>
                  <a:lnTo>
                    <a:pt x="2237" y="1005"/>
                  </a:lnTo>
                  <a:lnTo>
                    <a:pt x="2239" y="996"/>
                  </a:lnTo>
                  <a:lnTo>
                    <a:pt x="2237" y="987"/>
                  </a:lnTo>
                  <a:lnTo>
                    <a:pt x="2232" y="972"/>
                  </a:lnTo>
                  <a:lnTo>
                    <a:pt x="2223" y="946"/>
                  </a:lnTo>
                  <a:lnTo>
                    <a:pt x="2214" y="911"/>
                  </a:lnTo>
                  <a:lnTo>
                    <a:pt x="2206" y="876"/>
                  </a:lnTo>
                  <a:lnTo>
                    <a:pt x="2195" y="838"/>
                  </a:lnTo>
                  <a:lnTo>
                    <a:pt x="2188" y="805"/>
                  </a:lnTo>
                  <a:lnTo>
                    <a:pt x="2183" y="784"/>
                  </a:lnTo>
                  <a:lnTo>
                    <a:pt x="2178" y="772"/>
                  </a:lnTo>
                  <a:lnTo>
                    <a:pt x="2192" y="760"/>
                  </a:lnTo>
                  <a:lnTo>
                    <a:pt x="2206" y="748"/>
                  </a:lnTo>
                  <a:lnTo>
                    <a:pt x="2216" y="732"/>
                  </a:lnTo>
                  <a:lnTo>
                    <a:pt x="2223" y="717"/>
                  </a:lnTo>
                  <a:lnTo>
                    <a:pt x="2225" y="701"/>
                  </a:lnTo>
                  <a:lnTo>
                    <a:pt x="2221" y="684"/>
                  </a:lnTo>
                  <a:lnTo>
                    <a:pt x="2211" y="668"/>
                  </a:lnTo>
                  <a:lnTo>
                    <a:pt x="2192" y="654"/>
                  </a:lnTo>
                  <a:lnTo>
                    <a:pt x="2197" y="630"/>
                  </a:lnTo>
                  <a:lnTo>
                    <a:pt x="2199" y="597"/>
                  </a:lnTo>
                  <a:lnTo>
                    <a:pt x="2199" y="571"/>
                  </a:lnTo>
                  <a:lnTo>
                    <a:pt x="2199" y="562"/>
                  </a:lnTo>
                  <a:lnTo>
                    <a:pt x="2211" y="562"/>
                  </a:lnTo>
                  <a:lnTo>
                    <a:pt x="2228" y="559"/>
                  </a:lnTo>
                  <a:lnTo>
                    <a:pt x="2244" y="559"/>
                  </a:lnTo>
                  <a:lnTo>
                    <a:pt x="2263" y="559"/>
                  </a:lnTo>
                  <a:lnTo>
                    <a:pt x="2284" y="557"/>
                  </a:lnTo>
                  <a:lnTo>
                    <a:pt x="2306" y="555"/>
                  </a:lnTo>
                  <a:lnTo>
                    <a:pt x="2329" y="552"/>
                  </a:lnTo>
                  <a:lnTo>
                    <a:pt x="2353" y="552"/>
                  </a:lnTo>
                  <a:lnTo>
                    <a:pt x="2376" y="550"/>
                  </a:lnTo>
                  <a:lnTo>
                    <a:pt x="2395" y="547"/>
                  </a:lnTo>
                  <a:lnTo>
                    <a:pt x="2419" y="545"/>
                  </a:lnTo>
                  <a:lnTo>
                    <a:pt x="2438" y="543"/>
                  </a:lnTo>
                  <a:lnTo>
                    <a:pt x="2454" y="543"/>
                  </a:lnTo>
                  <a:lnTo>
                    <a:pt x="2468" y="540"/>
                  </a:lnTo>
                  <a:lnTo>
                    <a:pt x="2480" y="540"/>
                  </a:lnTo>
                  <a:lnTo>
                    <a:pt x="2490" y="538"/>
                  </a:lnTo>
                  <a:lnTo>
                    <a:pt x="2506" y="536"/>
                  </a:lnTo>
                  <a:lnTo>
                    <a:pt x="2525" y="533"/>
                  </a:lnTo>
                  <a:lnTo>
                    <a:pt x="2541" y="531"/>
                  </a:lnTo>
                  <a:lnTo>
                    <a:pt x="2553" y="524"/>
                  </a:lnTo>
                  <a:lnTo>
                    <a:pt x="2558" y="512"/>
                  </a:lnTo>
                  <a:lnTo>
                    <a:pt x="2551" y="493"/>
                  </a:lnTo>
                  <a:lnTo>
                    <a:pt x="2525" y="470"/>
                  </a:lnTo>
                  <a:lnTo>
                    <a:pt x="2480" y="439"/>
                  </a:lnTo>
                  <a:lnTo>
                    <a:pt x="2454" y="422"/>
                  </a:lnTo>
                  <a:lnTo>
                    <a:pt x="2426" y="406"/>
                  </a:lnTo>
                  <a:lnTo>
                    <a:pt x="2400" y="389"/>
                  </a:lnTo>
                  <a:lnTo>
                    <a:pt x="2376" y="375"/>
                  </a:lnTo>
                  <a:lnTo>
                    <a:pt x="2353" y="361"/>
                  </a:lnTo>
                  <a:lnTo>
                    <a:pt x="2329" y="347"/>
                  </a:lnTo>
                  <a:lnTo>
                    <a:pt x="2308" y="335"/>
                  </a:lnTo>
                  <a:lnTo>
                    <a:pt x="2289" y="323"/>
                  </a:lnTo>
                  <a:lnTo>
                    <a:pt x="2270" y="314"/>
                  </a:lnTo>
                  <a:lnTo>
                    <a:pt x="2251" y="304"/>
                  </a:lnTo>
                  <a:lnTo>
                    <a:pt x="2235" y="295"/>
                  </a:lnTo>
                  <a:lnTo>
                    <a:pt x="2221" y="288"/>
                  </a:lnTo>
                  <a:lnTo>
                    <a:pt x="2206" y="281"/>
                  </a:lnTo>
                  <a:lnTo>
                    <a:pt x="2195" y="276"/>
                  </a:lnTo>
                  <a:lnTo>
                    <a:pt x="2185" y="271"/>
                  </a:lnTo>
                  <a:lnTo>
                    <a:pt x="2178" y="267"/>
                  </a:lnTo>
                  <a:lnTo>
                    <a:pt x="2164" y="259"/>
                  </a:lnTo>
                  <a:lnTo>
                    <a:pt x="2150" y="248"/>
                  </a:lnTo>
                  <a:lnTo>
                    <a:pt x="2136" y="234"/>
                  </a:lnTo>
                  <a:lnTo>
                    <a:pt x="2124" y="219"/>
                  </a:lnTo>
                  <a:lnTo>
                    <a:pt x="2112" y="205"/>
                  </a:lnTo>
                  <a:lnTo>
                    <a:pt x="2098" y="193"/>
                  </a:lnTo>
                  <a:lnTo>
                    <a:pt x="2081" y="182"/>
                  </a:lnTo>
                  <a:lnTo>
                    <a:pt x="2067" y="170"/>
                  </a:lnTo>
                  <a:lnTo>
                    <a:pt x="2046" y="158"/>
                  </a:lnTo>
                  <a:lnTo>
                    <a:pt x="2022" y="141"/>
                  </a:lnTo>
                  <a:lnTo>
                    <a:pt x="1992" y="125"/>
                  </a:lnTo>
                  <a:lnTo>
                    <a:pt x="1961" y="106"/>
                  </a:lnTo>
                  <a:lnTo>
                    <a:pt x="1933" y="87"/>
                  </a:lnTo>
                  <a:lnTo>
                    <a:pt x="1904" y="73"/>
                  </a:lnTo>
                  <a:lnTo>
                    <a:pt x="1881" y="59"/>
                  </a:lnTo>
                  <a:lnTo>
                    <a:pt x="1869" y="52"/>
                  </a:lnTo>
                  <a:lnTo>
                    <a:pt x="1857" y="45"/>
                  </a:lnTo>
                  <a:lnTo>
                    <a:pt x="1845" y="38"/>
                  </a:lnTo>
                  <a:lnTo>
                    <a:pt x="1829" y="28"/>
                  </a:lnTo>
                  <a:lnTo>
                    <a:pt x="1819" y="19"/>
                  </a:lnTo>
                  <a:lnTo>
                    <a:pt x="1805" y="12"/>
                  </a:lnTo>
                  <a:lnTo>
                    <a:pt x="1798" y="5"/>
                  </a:lnTo>
                  <a:lnTo>
                    <a:pt x="1791" y="0"/>
                  </a:lnTo>
                  <a:lnTo>
                    <a:pt x="1789" y="0"/>
                  </a:lnTo>
                  <a:lnTo>
                    <a:pt x="1772" y="7"/>
                  </a:lnTo>
                  <a:lnTo>
                    <a:pt x="1753" y="16"/>
                  </a:lnTo>
                  <a:lnTo>
                    <a:pt x="1732" y="26"/>
                  </a:lnTo>
                  <a:lnTo>
                    <a:pt x="1711" y="35"/>
                  </a:lnTo>
                  <a:lnTo>
                    <a:pt x="1687" y="40"/>
                  </a:lnTo>
                  <a:lnTo>
                    <a:pt x="1666" y="47"/>
                  </a:lnTo>
                  <a:lnTo>
                    <a:pt x="1645" y="54"/>
                  </a:lnTo>
                  <a:lnTo>
                    <a:pt x="1621" y="56"/>
                  </a:lnTo>
                  <a:lnTo>
                    <a:pt x="1600" y="59"/>
                  </a:lnTo>
                  <a:lnTo>
                    <a:pt x="1579" y="61"/>
                  </a:lnTo>
                  <a:lnTo>
                    <a:pt x="1555" y="64"/>
                  </a:lnTo>
                  <a:lnTo>
                    <a:pt x="1532" y="66"/>
                  </a:lnTo>
                  <a:lnTo>
                    <a:pt x="1508" y="68"/>
                  </a:lnTo>
                  <a:lnTo>
                    <a:pt x="1487" y="73"/>
                  </a:lnTo>
                  <a:lnTo>
                    <a:pt x="1463" y="78"/>
                  </a:lnTo>
                  <a:lnTo>
                    <a:pt x="1444" y="82"/>
                  </a:lnTo>
                  <a:lnTo>
                    <a:pt x="1433" y="87"/>
                  </a:lnTo>
                  <a:lnTo>
                    <a:pt x="1421" y="92"/>
                  </a:lnTo>
                  <a:lnTo>
                    <a:pt x="1407" y="94"/>
                  </a:lnTo>
                  <a:lnTo>
                    <a:pt x="1392" y="99"/>
                  </a:lnTo>
                  <a:lnTo>
                    <a:pt x="1376" y="101"/>
                  </a:lnTo>
                  <a:lnTo>
                    <a:pt x="1362" y="106"/>
                  </a:lnTo>
                  <a:lnTo>
                    <a:pt x="1345" y="108"/>
                  </a:lnTo>
                  <a:lnTo>
                    <a:pt x="1326" y="111"/>
                  </a:lnTo>
                  <a:lnTo>
                    <a:pt x="1310" y="115"/>
                  </a:lnTo>
                  <a:lnTo>
                    <a:pt x="1293" y="118"/>
                  </a:lnTo>
                  <a:lnTo>
                    <a:pt x="1277" y="120"/>
                  </a:lnTo>
                  <a:lnTo>
                    <a:pt x="1260" y="123"/>
                  </a:lnTo>
                  <a:lnTo>
                    <a:pt x="1244" y="125"/>
                  </a:lnTo>
                  <a:lnTo>
                    <a:pt x="1232" y="127"/>
                  </a:lnTo>
                  <a:lnTo>
                    <a:pt x="1218" y="130"/>
                  </a:lnTo>
                  <a:lnTo>
                    <a:pt x="1208" y="130"/>
                  </a:lnTo>
                  <a:lnTo>
                    <a:pt x="1185" y="134"/>
                  </a:lnTo>
                  <a:lnTo>
                    <a:pt x="1161" y="137"/>
                  </a:lnTo>
                  <a:lnTo>
                    <a:pt x="1135" y="146"/>
                  </a:lnTo>
                  <a:lnTo>
                    <a:pt x="1109" y="151"/>
                  </a:lnTo>
                  <a:lnTo>
                    <a:pt x="1086" y="158"/>
                  </a:lnTo>
                  <a:lnTo>
                    <a:pt x="1060" y="165"/>
                  </a:lnTo>
                  <a:lnTo>
                    <a:pt x="1036" y="172"/>
                  </a:lnTo>
                  <a:lnTo>
                    <a:pt x="1017" y="179"/>
                  </a:lnTo>
                  <a:lnTo>
                    <a:pt x="996" y="186"/>
                  </a:lnTo>
                  <a:lnTo>
                    <a:pt x="980" y="193"/>
                  </a:lnTo>
                  <a:lnTo>
                    <a:pt x="961" y="200"/>
                  </a:lnTo>
                  <a:lnTo>
                    <a:pt x="947" y="208"/>
                  </a:lnTo>
                  <a:lnTo>
                    <a:pt x="932" y="215"/>
                  </a:lnTo>
                  <a:lnTo>
                    <a:pt x="921" y="219"/>
                  </a:lnTo>
                  <a:lnTo>
                    <a:pt x="916" y="224"/>
                  </a:lnTo>
                  <a:lnTo>
                    <a:pt x="913" y="224"/>
                  </a:lnTo>
                  <a:lnTo>
                    <a:pt x="911" y="238"/>
                  </a:lnTo>
                  <a:lnTo>
                    <a:pt x="911" y="252"/>
                  </a:lnTo>
                  <a:lnTo>
                    <a:pt x="921" y="262"/>
                  </a:lnTo>
                  <a:lnTo>
                    <a:pt x="937" y="271"/>
                  </a:lnTo>
                  <a:lnTo>
                    <a:pt x="949" y="276"/>
                  </a:lnTo>
                  <a:lnTo>
                    <a:pt x="963" y="283"/>
                  </a:lnTo>
                  <a:lnTo>
                    <a:pt x="977" y="290"/>
                  </a:lnTo>
                  <a:lnTo>
                    <a:pt x="989" y="297"/>
                  </a:lnTo>
                  <a:lnTo>
                    <a:pt x="1003" y="307"/>
                  </a:lnTo>
                  <a:lnTo>
                    <a:pt x="1017" y="314"/>
                  </a:lnTo>
                  <a:lnTo>
                    <a:pt x="1029" y="321"/>
                  </a:lnTo>
                  <a:lnTo>
                    <a:pt x="1041" y="328"/>
                  </a:lnTo>
                  <a:lnTo>
                    <a:pt x="1055" y="337"/>
                  </a:lnTo>
                  <a:lnTo>
                    <a:pt x="1079" y="354"/>
                  </a:lnTo>
                  <a:lnTo>
                    <a:pt x="1105" y="375"/>
                  </a:lnTo>
                  <a:lnTo>
                    <a:pt x="1135" y="396"/>
                  </a:lnTo>
                  <a:lnTo>
                    <a:pt x="1164" y="418"/>
                  </a:lnTo>
                  <a:lnTo>
                    <a:pt x="1190" y="441"/>
                  </a:lnTo>
                  <a:lnTo>
                    <a:pt x="1208" y="455"/>
                  </a:lnTo>
                  <a:lnTo>
                    <a:pt x="1223" y="465"/>
                  </a:lnTo>
                  <a:lnTo>
                    <a:pt x="1232" y="472"/>
                  </a:lnTo>
                  <a:lnTo>
                    <a:pt x="1239" y="477"/>
                  </a:lnTo>
                  <a:lnTo>
                    <a:pt x="1251" y="484"/>
                  </a:lnTo>
                  <a:lnTo>
                    <a:pt x="1260" y="488"/>
                  </a:lnTo>
                  <a:lnTo>
                    <a:pt x="1267" y="493"/>
                  </a:lnTo>
                  <a:lnTo>
                    <a:pt x="1274" y="498"/>
                  </a:lnTo>
                  <a:lnTo>
                    <a:pt x="1279" y="505"/>
                  </a:lnTo>
                  <a:lnTo>
                    <a:pt x="1284" y="512"/>
                  </a:lnTo>
                  <a:lnTo>
                    <a:pt x="1263" y="531"/>
                  </a:lnTo>
                  <a:lnTo>
                    <a:pt x="1234" y="555"/>
                  </a:lnTo>
                  <a:lnTo>
                    <a:pt x="1201" y="585"/>
                  </a:lnTo>
                  <a:lnTo>
                    <a:pt x="1166" y="616"/>
                  </a:lnTo>
                  <a:lnTo>
                    <a:pt x="1133" y="644"/>
                  </a:lnTo>
                  <a:lnTo>
                    <a:pt x="1107" y="668"/>
                  </a:lnTo>
                  <a:lnTo>
                    <a:pt x="1088" y="684"/>
                  </a:lnTo>
                  <a:lnTo>
                    <a:pt x="1081" y="68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2739" y="1806"/>
              <a:ext cx="1567" cy="710"/>
            </a:xfrm>
            <a:custGeom>
              <a:avLst/>
              <a:gdLst/>
              <a:ahLst/>
              <a:cxnLst>
                <a:cxn ang="0">
                  <a:pos x="1538" y="481"/>
                </a:cxn>
                <a:cxn ang="0">
                  <a:pos x="1515" y="483"/>
                </a:cxn>
                <a:cxn ang="0">
                  <a:pos x="1430" y="486"/>
                </a:cxn>
                <a:cxn ang="0">
                  <a:pos x="1326" y="498"/>
                </a:cxn>
                <a:cxn ang="0">
                  <a:pos x="1284" y="502"/>
                </a:cxn>
                <a:cxn ang="0">
                  <a:pos x="1258" y="500"/>
                </a:cxn>
                <a:cxn ang="0">
                  <a:pos x="1248" y="481"/>
                </a:cxn>
                <a:cxn ang="0">
                  <a:pos x="1194" y="439"/>
                </a:cxn>
                <a:cxn ang="0">
                  <a:pos x="1119" y="406"/>
                </a:cxn>
                <a:cxn ang="0">
                  <a:pos x="1048" y="368"/>
                </a:cxn>
                <a:cxn ang="0">
                  <a:pos x="975" y="330"/>
                </a:cxn>
                <a:cxn ang="0">
                  <a:pos x="923" y="306"/>
                </a:cxn>
                <a:cxn ang="0">
                  <a:pos x="878" y="290"/>
                </a:cxn>
                <a:cxn ang="0">
                  <a:pos x="859" y="273"/>
                </a:cxn>
                <a:cxn ang="0">
                  <a:pos x="845" y="250"/>
                </a:cxn>
                <a:cxn ang="0">
                  <a:pos x="819" y="236"/>
                </a:cxn>
                <a:cxn ang="0">
                  <a:pos x="769" y="238"/>
                </a:cxn>
                <a:cxn ang="0">
                  <a:pos x="720" y="264"/>
                </a:cxn>
                <a:cxn ang="0">
                  <a:pos x="708" y="311"/>
                </a:cxn>
                <a:cxn ang="0">
                  <a:pos x="741" y="342"/>
                </a:cxn>
                <a:cxn ang="0">
                  <a:pos x="783" y="356"/>
                </a:cxn>
                <a:cxn ang="0">
                  <a:pos x="866" y="377"/>
                </a:cxn>
                <a:cxn ang="0">
                  <a:pos x="942" y="417"/>
                </a:cxn>
                <a:cxn ang="0">
                  <a:pos x="1012" y="457"/>
                </a:cxn>
                <a:cxn ang="0">
                  <a:pos x="1085" y="495"/>
                </a:cxn>
                <a:cxn ang="0">
                  <a:pos x="1128" y="524"/>
                </a:cxn>
                <a:cxn ang="0">
                  <a:pos x="1130" y="540"/>
                </a:cxn>
                <a:cxn ang="0">
                  <a:pos x="1062" y="564"/>
                </a:cxn>
                <a:cxn ang="0">
                  <a:pos x="953" y="601"/>
                </a:cxn>
                <a:cxn ang="0">
                  <a:pos x="682" y="708"/>
                </a:cxn>
                <a:cxn ang="0">
                  <a:pos x="628" y="672"/>
                </a:cxn>
                <a:cxn ang="0">
                  <a:pos x="578" y="627"/>
                </a:cxn>
                <a:cxn ang="0">
                  <a:pos x="503" y="557"/>
                </a:cxn>
                <a:cxn ang="0">
                  <a:pos x="420" y="495"/>
                </a:cxn>
                <a:cxn ang="0">
                  <a:pos x="361" y="457"/>
                </a:cxn>
                <a:cxn ang="0">
                  <a:pos x="309" y="406"/>
                </a:cxn>
                <a:cxn ang="0">
                  <a:pos x="231" y="347"/>
                </a:cxn>
                <a:cxn ang="0">
                  <a:pos x="154" y="290"/>
                </a:cxn>
                <a:cxn ang="0">
                  <a:pos x="76" y="245"/>
                </a:cxn>
                <a:cxn ang="0">
                  <a:pos x="0" y="207"/>
                </a:cxn>
                <a:cxn ang="0">
                  <a:pos x="73" y="179"/>
                </a:cxn>
                <a:cxn ang="0">
                  <a:pos x="168" y="146"/>
                </a:cxn>
                <a:cxn ang="0">
                  <a:pos x="257" y="132"/>
                </a:cxn>
                <a:cxn ang="0">
                  <a:pos x="342" y="110"/>
                </a:cxn>
                <a:cxn ang="0">
                  <a:pos x="439" y="89"/>
                </a:cxn>
                <a:cxn ang="0">
                  <a:pos x="538" y="68"/>
                </a:cxn>
                <a:cxn ang="0">
                  <a:pos x="609" y="56"/>
                </a:cxn>
                <a:cxn ang="0">
                  <a:pos x="675" y="61"/>
                </a:cxn>
                <a:cxn ang="0">
                  <a:pos x="748" y="37"/>
                </a:cxn>
                <a:cxn ang="0">
                  <a:pos x="824" y="7"/>
                </a:cxn>
                <a:cxn ang="0">
                  <a:pos x="925" y="40"/>
                </a:cxn>
                <a:cxn ang="0">
                  <a:pos x="1026" y="110"/>
                </a:cxn>
                <a:cxn ang="0">
                  <a:pos x="1114" y="172"/>
                </a:cxn>
                <a:cxn ang="0">
                  <a:pos x="1196" y="240"/>
                </a:cxn>
                <a:cxn ang="0">
                  <a:pos x="1295" y="292"/>
                </a:cxn>
                <a:cxn ang="0">
                  <a:pos x="1397" y="347"/>
                </a:cxn>
                <a:cxn ang="0">
                  <a:pos x="1475" y="403"/>
                </a:cxn>
                <a:cxn ang="0">
                  <a:pos x="1550" y="448"/>
                </a:cxn>
                <a:cxn ang="0">
                  <a:pos x="1562" y="481"/>
                </a:cxn>
              </a:cxnLst>
              <a:rect l="0" t="0" r="r" b="b"/>
              <a:pathLst>
                <a:path w="1567" h="710">
                  <a:moveTo>
                    <a:pt x="1557" y="481"/>
                  </a:moveTo>
                  <a:lnTo>
                    <a:pt x="1550" y="481"/>
                  </a:lnTo>
                  <a:lnTo>
                    <a:pt x="1546" y="479"/>
                  </a:lnTo>
                  <a:lnTo>
                    <a:pt x="1538" y="481"/>
                  </a:lnTo>
                  <a:lnTo>
                    <a:pt x="1534" y="481"/>
                  </a:lnTo>
                  <a:lnTo>
                    <a:pt x="1527" y="481"/>
                  </a:lnTo>
                  <a:lnTo>
                    <a:pt x="1522" y="483"/>
                  </a:lnTo>
                  <a:lnTo>
                    <a:pt x="1515" y="483"/>
                  </a:lnTo>
                  <a:lnTo>
                    <a:pt x="1510" y="483"/>
                  </a:lnTo>
                  <a:lnTo>
                    <a:pt x="1482" y="483"/>
                  </a:lnTo>
                  <a:lnTo>
                    <a:pt x="1456" y="483"/>
                  </a:lnTo>
                  <a:lnTo>
                    <a:pt x="1430" y="486"/>
                  </a:lnTo>
                  <a:lnTo>
                    <a:pt x="1404" y="488"/>
                  </a:lnTo>
                  <a:lnTo>
                    <a:pt x="1380" y="493"/>
                  </a:lnTo>
                  <a:lnTo>
                    <a:pt x="1354" y="495"/>
                  </a:lnTo>
                  <a:lnTo>
                    <a:pt x="1326" y="498"/>
                  </a:lnTo>
                  <a:lnTo>
                    <a:pt x="1303" y="500"/>
                  </a:lnTo>
                  <a:lnTo>
                    <a:pt x="1295" y="500"/>
                  </a:lnTo>
                  <a:lnTo>
                    <a:pt x="1291" y="502"/>
                  </a:lnTo>
                  <a:lnTo>
                    <a:pt x="1284" y="502"/>
                  </a:lnTo>
                  <a:lnTo>
                    <a:pt x="1277" y="502"/>
                  </a:lnTo>
                  <a:lnTo>
                    <a:pt x="1272" y="502"/>
                  </a:lnTo>
                  <a:lnTo>
                    <a:pt x="1265" y="500"/>
                  </a:lnTo>
                  <a:lnTo>
                    <a:pt x="1258" y="500"/>
                  </a:lnTo>
                  <a:lnTo>
                    <a:pt x="1251" y="500"/>
                  </a:lnTo>
                  <a:lnTo>
                    <a:pt x="1248" y="493"/>
                  </a:lnTo>
                  <a:lnTo>
                    <a:pt x="1248" y="486"/>
                  </a:lnTo>
                  <a:lnTo>
                    <a:pt x="1248" y="481"/>
                  </a:lnTo>
                  <a:lnTo>
                    <a:pt x="1244" y="474"/>
                  </a:lnTo>
                  <a:lnTo>
                    <a:pt x="1229" y="460"/>
                  </a:lnTo>
                  <a:lnTo>
                    <a:pt x="1213" y="448"/>
                  </a:lnTo>
                  <a:lnTo>
                    <a:pt x="1194" y="439"/>
                  </a:lnTo>
                  <a:lnTo>
                    <a:pt x="1175" y="432"/>
                  </a:lnTo>
                  <a:lnTo>
                    <a:pt x="1156" y="422"/>
                  </a:lnTo>
                  <a:lnTo>
                    <a:pt x="1137" y="413"/>
                  </a:lnTo>
                  <a:lnTo>
                    <a:pt x="1119" y="406"/>
                  </a:lnTo>
                  <a:lnTo>
                    <a:pt x="1102" y="394"/>
                  </a:lnTo>
                  <a:lnTo>
                    <a:pt x="1083" y="387"/>
                  </a:lnTo>
                  <a:lnTo>
                    <a:pt x="1064" y="377"/>
                  </a:lnTo>
                  <a:lnTo>
                    <a:pt x="1048" y="368"/>
                  </a:lnTo>
                  <a:lnTo>
                    <a:pt x="1029" y="358"/>
                  </a:lnTo>
                  <a:lnTo>
                    <a:pt x="1012" y="349"/>
                  </a:lnTo>
                  <a:lnTo>
                    <a:pt x="993" y="339"/>
                  </a:lnTo>
                  <a:lnTo>
                    <a:pt x="975" y="330"/>
                  </a:lnTo>
                  <a:lnTo>
                    <a:pt x="956" y="325"/>
                  </a:lnTo>
                  <a:lnTo>
                    <a:pt x="944" y="321"/>
                  </a:lnTo>
                  <a:lnTo>
                    <a:pt x="934" y="313"/>
                  </a:lnTo>
                  <a:lnTo>
                    <a:pt x="923" y="306"/>
                  </a:lnTo>
                  <a:lnTo>
                    <a:pt x="913" y="302"/>
                  </a:lnTo>
                  <a:lnTo>
                    <a:pt x="901" y="295"/>
                  </a:lnTo>
                  <a:lnTo>
                    <a:pt x="890" y="292"/>
                  </a:lnTo>
                  <a:lnTo>
                    <a:pt x="878" y="290"/>
                  </a:lnTo>
                  <a:lnTo>
                    <a:pt x="866" y="292"/>
                  </a:lnTo>
                  <a:lnTo>
                    <a:pt x="861" y="285"/>
                  </a:lnTo>
                  <a:lnTo>
                    <a:pt x="861" y="278"/>
                  </a:lnTo>
                  <a:lnTo>
                    <a:pt x="859" y="273"/>
                  </a:lnTo>
                  <a:lnTo>
                    <a:pt x="859" y="266"/>
                  </a:lnTo>
                  <a:lnTo>
                    <a:pt x="854" y="262"/>
                  </a:lnTo>
                  <a:lnTo>
                    <a:pt x="850" y="254"/>
                  </a:lnTo>
                  <a:lnTo>
                    <a:pt x="845" y="250"/>
                  </a:lnTo>
                  <a:lnTo>
                    <a:pt x="840" y="245"/>
                  </a:lnTo>
                  <a:lnTo>
                    <a:pt x="833" y="240"/>
                  </a:lnTo>
                  <a:lnTo>
                    <a:pt x="826" y="238"/>
                  </a:lnTo>
                  <a:lnTo>
                    <a:pt x="819" y="236"/>
                  </a:lnTo>
                  <a:lnTo>
                    <a:pt x="812" y="233"/>
                  </a:lnTo>
                  <a:lnTo>
                    <a:pt x="798" y="233"/>
                  </a:lnTo>
                  <a:lnTo>
                    <a:pt x="783" y="233"/>
                  </a:lnTo>
                  <a:lnTo>
                    <a:pt x="769" y="238"/>
                  </a:lnTo>
                  <a:lnTo>
                    <a:pt x="755" y="240"/>
                  </a:lnTo>
                  <a:lnTo>
                    <a:pt x="743" y="247"/>
                  </a:lnTo>
                  <a:lnTo>
                    <a:pt x="732" y="254"/>
                  </a:lnTo>
                  <a:lnTo>
                    <a:pt x="720" y="264"/>
                  </a:lnTo>
                  <a:lnTo>
                    <a:pt x="708" y="271"/>
                  </a:lnTo>
                  <a:lnTo>
                    <a:pt x="706" y="285"/>
                  </a:lnTo>
                  <a:lnTo>
                    <a:pt x="706" y="299"/>
                  </a:lnTo>
                  <a:lnTo>
                    <a:pt x="708" y="311"/>
                  </a:lnTo>
                  <a:lnTo>
                    <a:pt x="713" y="321"/>
                  </a:lnTo>
                  <a:lnTo>
                    <a:pt x="722" y="328"/>
                  </a:lnTo>
                  <a:lnTo>
                    <a:pt x="732" y="337"/>
                  </a:lnTo>
                  <a:lnTo>
                    <a:pt x="741" y="342"/>
                  </a:lnTo>
                  <a:lnTo>
                    <a:pt x="750" y="349"/>
                  </a:lnTo>
                  <a:lnTo>
                    <a:pt x="762" y="351"/>
                  </a:lnTo>
                  <a:lnTo>
                    <a:pt x="772" y="356"/>
                  </a:lnTo>
                  <a:lnTo>
                    <a:pt x="783" y="356"/>
                  </a:lnTo>
                  <a:lnTo>
                    <a:pt x="795" y="356"/>
                  </a:lnTo>
                  <a:lnTo>
                    <a:pt x="828" y="356"/>
                  </a:lnTo>
                  <a:lnTo>
                    <a:pt x="847" y="368"/>
                  </a:lnTo>
                  <a:lnTo>
                    <a:pt x="866" y="377"/>
                  </a:lnTo>
                  <a:lnTo>
                    <a:pt x="885" y="387"/>
                  </a:lnTo>
                  <a:lnTo>
                    <a:pt x="904" y="396"/>
                  </a:lnTo>
                  <a:lnTo>
                    <a:pt x="923" y="408"/>
                  </a:lnTo>
                  <a:lnTo>
                    <a:pt x="942" y="417"/>
                  </a:lnTo>
                  <a:lnTo>
                    <a:pt x="960" y="432"/>
                  </a:lnTo>
                  <a:lnTo>
                    <a:pt x="979" y="441"/>
                  </a:lnTo>
                  <a:lnTo>
                    <a:pt x="996" y="450"/>
                  </a:lnTo>
                  <a:lnTo>
                    <a:pt x="1012" y="457"/>
                  </a:lnTo>
                  <a:lnTo>
                    <a:pt x="1034" y="467"/>
                  </a:lnTo>
                  <a:lnTo>
                    <a:pt x="1050" y="476"/>
                  </a:lnTo>
                  <a:lnTo>
                    <a:pt x="1069" y="483"/>
                  </a:lnTo>
                  <a:lnTo>
                    <a:pt x="1085" y="495"/>
                  </a:lnTo>
                  <a:lnTo>
                    <a:pt x="1102" y="507"/>
                  </a:lnTo>
                  <a:lnTo>
                    <a:pt x="1121" y="521"/>
                  </a:lnTo>
                  <a:lnTo>
                    <a:pt x="1126" y="524"/>
                  </a:lnTo>
                  <a:lnTo>
                    <a:pt x="1128" y="524"/>
                  </a:lnTo>
                  <a:lnTo>
                    <a:pt x="1133" y="528"/>
                  </a:lnTo>
                  <a:lnTo>
                    <a:pt x="1135" y="531"/>
                  </a:lnTo>
                  <a:lnTo>
                    <a:pt x="1135" y="538"/>
                  </a:lnTo>
                  <a:lnTo>
                    <a:pt x="1130" y="540"/>
                  </a:lnTo>
                  <a:lnTo>
                    <a:pt x="1126" y="547"/>
                  </a:lnTo>
                  <a:lnTo>
                    <a:pt x="1119" y="547"/>
                  </a:lnTo>
                  <a:lnTo>
                    <a:pt x="1090" y="557"/>
                  </a:lnTo>
                  <a:lnTo>
                    <a:pt x="1062" y="564"/>
                  </a:lnTo>
                  <a:lnTo>
                    <a:pt x="1034" y="573"/>
                  </a:lnTo>
                  <a:lnTo>
                    <a:pt x="1005" y="583"/>
                  </a:lnTo>
                  <a:lnTo>
                    <a:pt x="979" y="592"/>
                  </a:lnTo>
                  <a:lnTo>
                    <a:pt x="953" y="601"/>
                  </a:lnTo>
                  <a:lnTo>
                    <a:pt x="925" y="616"/>
                  </a:lnTo>
                  <a:lnTo>
                    <a:pt x="901" y="630"/>
                  </a:lnTo>
                  <a:lnTo>
                    <a:pt x="706" y="710"/>
                  </a:lnTo>
                  <a:lnTo>
                    <a:pt x="682" y="708"/>
                  </a:lnTo>
                  <a:lnTo>
                    <a:pt x="666" y="701"/>
                  </a:lnTo>
                  <a:lnTo>
                    <a:pt x="654" y="691"/>
                  </a:lnTo>
                  <a:lnTo>
                    <a:pt x="640" y="682"/>
                  </a:lnTo>
                  <a:lnTo>
                    <a:pt x="628" y="672"/>
                  </a:lnTo>
                  <a:lnTo>
                    <a:pt x="614" y="663"/>
                  </a:lnTo>
                  <a:lnTo>
                    <a:pt x="602" y="651"/>
                  </a:lnTo>
                  <a:lnTo>
                    <a:pt x="590" y="639"/>
                  </a:lnTo>
                  <a:lnTo>
                    <a:pt x="578" y="627"/>
                  </a:lnTo>
                  <a:lnTo>
                    <a:pt x="559" y="611"/>
                  </a:lnTo>
                  <a:lnTo>
                    <a:pt x="540" y="594"/>
                  </a:lnTo>
                  <a:lnTo>
                    <a:pt x="522" y="576"/>
                  </a:lnTo>
                  <a:lnTo>
                    <a:pt x="503" y="557"/>
                  </a:lnTo>
                  <a:lnTo>
                    <a:pt x="484" y="538"/>
                  </a:lnTo>
                  <a:lnTo>
                    <a:pt x="465" y="521"/>
                  </a:lnTo>
                  <a:lnTo>
                    <a:pt x="444" y="507"/>
                  </a:lnTo>
                  <a:lnTo>
                    <a:pt x="420" y="495"/>
                  </a:lnTo>
                  <a:lnTo>
                    <a:pt x="406" y="488"/>
                  </a:lnTo>
                  <a:lnTo>
                    <a:pt x="389" y="481"/>
                  </a:lnTo>
                  <a:lnTo>
                    <a:pt x="378" y="469"/>
                  </a:lnTo>
                  <a:lnTo>
                    <a:pt x="361" y="457"/>
                  </a:lnTo>
                  <a:lnTo>
                    <a:pt x="349" y="446"/>
                  </a:lnTo>
                  <a:lnTo>
                    <a:pt x="335" y="434"/>
                  </a:lnTo>
                  <a:lnTo>
                    <a:pt x="323" y="420"/>
                  </a:lnTo>
                  <a:lnTo>
                    <a:pt x="309" y="406"/>
                  </a:lnTo>
                  <a:lnTo>
                    <a:pt x="290" y="391"/>
                  </a:lnTo>
                  <a:lnTo>
                    <a:pt x="271" y="377"/>
                  </a:lnTo>
                  <a:lnTo>
                    <a:pt x="253" y="361"/>
                  </a:lnTo>
                  <a:lnTo>
                    <a:pt x="231" y="347"/>
                  </a:lnTo>
                  <a:lnTo>
                    <a:pt x="210" y="332"/>
                  </a:lnTo>
                  <a:lnTo>
                    <a:pt x="191" y="318"/>
                  </a:lnTo>
                  <a:lnTo>
                    <a:pt x="172" y="304"/>
                  </a:lnTo>
                  <a:lnTo>
                    <a:pt x="154" y="290"/>
                  </a:lnTo>
                  <a:lnTo>
                    <a:pt x="135" y="276"/>
                  </a:lnTo>
                  <a:lnTo>
                    <a:pt x="116" y="262"/>
                  </a:lnTo>
                  <a:lnTo>
                    <a:pt x="97" y="252"/>
                  </a:lnTo>
                  <a:lnTo>
                    <a:pt x="76" y="245"/>
                  </a:lnTo>
                  <a:lnTo>
                    <a:pt x="54" y="240"/>
                  </a:lnTo>
                  <a:lnTo>
                    <a:pt x="36" y="231"/>
                  </a:lnTo>
                  <a:lnTo>
                    <a:pt x="17" y="221"/>
                  </a:lnTo>
                  <a:lnTo>
                    <a:pt x="0" y="207"/>
                  </a:lnTo>
                  <a:lnTo>
                    <a:pt x="0" y="198"/>
                  </a:lnTo>
                  <a:lnTo>
                    <a:pt x="24" y="193"/>
                  </a:lnTo>
                  <a:lnTo>
                    <a:pt x="47" y="186"/>
                  </a:lnTo>
                  <a:lnTo>
                    <a:pt x="73" y="179"/>
                  </a:lnTo>
                  <a:lnTo>
                    <a:pt x="97" y="169"/>
                  </a:lnTo>
                  <a:lnTo>
                    <a:pt x="120" y="162"/>
                  </a:lnTo>
                  <a:lnTo>
                    <a:pt x="142" y="153"/>
                  </a:lnTo>
                  <a:lnTo>
                    <a:pt x="168" y="146"/>
                  </a:lnTo>
                  <a:lnTo>
                    <a:pt x="191" y="136"/>
                  </a:lnTo>
                  <a:lnTo>
                    <a:pt x="212" y="136"/>
                  </a:lnTo>
                  <a:lnTo>
                    <a:pt x="236" y="134"/>
                  </a:lnTo>
                  <a:lnTo>
                    <a:pt x="257" y="132"/>
                  </a:lnTo>
                  <a:lnTo>
                    <a:pt x="279" y="125"/>
                  </a:lnTo>
                  <a:lnTo>
                    <a:pt x="300" y="120"/>
                  </a:lnTo>
                  <a:lnTo>
                    <a:pt x="321" y="115"/>
                  </a:lnTo>
                  <a:lnTo>
                    <a:pt x="342" y="110"/>
                  </a:lnTo>
                  <a:lnTo>
                    <a:pt x="366" y="106"/>
                  </a:lnTo>
                  <a:lnTo>
                    <a:pt x="389" y="99"/>
                  </a:lnTo>
                  <a:lnTo>
                    <a:pt x="413" y="94"/>
                  </a:lnTo>
                  <a:lnTo>
                    <a:pt x="439" y="89"/>
                  </a:lnTo>
                  <a:lnTo>
                    <a:pt x="465" y="84"/>
                  </a:lnTo>
                  <a:lnTo>
                    <a:pt x="489" y="77"/>
                  </a:lnTo>
                  <a:lnTo>
                    <a:pt x="512" y="75"/>
                  </a:lnTo>
                  <a:lnTo>
                    <a:pt x="538" y="68"/>
                  </a:lnTo>
                  <a:lnTo>
                    <a:pt x="562" y="63"/>
                  </a:lnTo>
                  <a:lnTo>
                    <a:pt x="578" y="59"/>
                  </a:lnTo>
                  <a:lnTo>
                    <a:pt x="595" y="56"/>
                  </a:lnTo>
                  <a:lnTo>
                    <a:pt x="609" y="56"/>
                  </a:lnTo>
                  <a:lnTo>
                    <a:pt x="625" y="59"/>
                  </a:lnTo>
                  <a:lnTo>
                    <a:pt x="642" y="61"/>
                  </a:lnTo>
                  <a:lnTo>
                    <a:pt x="658" y="61"/>
                  </a:lnTo>
                  <a:lnTo>
                    <a:pt x="675" y="61"/>
                  </a:lnTo>
                  <a:lnTo>
                    <a:pt x="691" y="59"/>
                  </a:lnTo>
                  <a:lnTo>
                    <a:pt x="710" y="51"/>
                  </a:lnTo>
                  <a:lnTo>
                    <a:pt x="729" y="44"/>
                  </a:lnTo>
                  <a:lnTo>
                    <a:pt x="748" y="37"/>
                  </a:lnTo>
                  <a:lnTo>
                    <a:pt x="767" y="30"/>
                  </a:lnTo>
                  <a:lnTo>
                    <a:pt x="786" y="23"/>
                  </a:lnTo>
                  <a:lnTo>
                    <a:pt x="805" y="16"/>
                  </a:lnTo>
                  <a:lnTo>
                    <a:pt x="824" y="7"/>
                  </a:lnTo>
                  <a:lnTo>
                    <a:pt x="842" y="0"/>
                  </a:lnTo>
                  <a:lnTo>
                    <a:pt x="873" y="9"/>
                  </a:lnTo>
                  <a:lnTo>
                    <a:pt x="899" y="23"/>
                  </a:lnTo>
                  <a:lnTo>
                    <a:pt x="925" y="40"/>
                  </a:lnTo>
                  <a:lnTo>
                    <a:pt x="951" y="56"/>
                  </a:lnTo>
                  <a:lnTo>
                    <a:pt x="975" y="75"/>
                  </a:lnTo>
                  <a:lnTo>
                    <a:pt x="1001" y="92"/>
                  </a:lnTo>
                  <a:lnTo>
                    <a:pt x="1026" y="110"/>
                  </a:lnTo>
                  <a:lnTo>
                    <a:pt x="1052" y="127"/>
                  </a:lnTo>
                  <a:lnTo>
                    <a:pt x="1074" y="139"/>
                  </a:lnTo>
                  <a:lnTo>
                    <a:pt x="1095" y="155"/>
                  </a:lnTo>
                  <a:lnTo>
                    <a:pt x="1114" y="172"/>
                  </a:lnTo>
                  <a:lnTo>
                    <a:pt x="1135" y="191"/>
                  </a:lnTo>
                  <a:lnTo>
                    <a:pt x="1154" y="207"/>
                  </a:lnTo>
                  <a:lnTo>
                    <a:pt x="1173" y="224"/>
                  </a:lnTo>
                  <a:lnTo>
                    <a:pt x="1196" y="240"/>
                  </a:lnTo>
                  <a:lnTo>
                    <a:pt x="1215" y="254"/>
                  </a:lnTo>
                  <a:lnTo>
                    <a:pt x="1241" y="266"/>
                  </a:lnTo>
                  <a:lnTo>
                    <a:pt x="1267" y="280"/>
                  </a:lnTo>
                  <a:lnTo>
                    <a:pt x="1295" y="292"/>
                  </a:lnTo>
                  <a:lnTo>
                    <a:pt x="1321" y="304"/>
                  </a:lnTo>
                  <a:lnTo>
                    <a:pt x="1345" y="316"/>
                  </a:lnTo>
                  <a:lnTo>
                    <a:pt x="1371" y="330"/>
                  </a:lnTo>
                  <a:lnTo>
                    <a:pt x="1397" y="347"/>
                  </a:lnTo>
                  <a:lnTo>
                    <a:pt x="1421" y="363"/>
                  </a:lnTo>
                  <a:lnTo>
                    <a:pt x="1439" y="377"/>
                  </a:lnTo>
                  <a:lnTo>
                    <a:pt x="1456" y="391"/>
                  </a:lnTo>
                  <a:lnTo>
                    <a:pt x="1475" y="403"/>
                  </a:lnTo>
                  <a:lnTo>
                    <a:pt x="1494" y="413"/>
                  </a:lnTo>
                  <a:lnTo>
                    <a:pt x="1513" y="422"/>
                  </a:lnTo>
                  <a:lnTo>
                    <a:pt x="1531" y="434"/>
                  </a:lnTo>
                  <a:lnTo>
                    <a:pt x="1550" y="448"/>
                  </a:lnTo>
                  <a:lnTo>
                    <a:pt x="1567" y="462"/>
                  </a:lnTo>
                  <a:lnTo>
                    <a:pt x="1567" y="467"/>
                  </a:lnTo>
                  <a:lnTo>
                    <a:pt x="1564" y="474"/>
                  </a:lnTo>
                  <a:lnTo>
                    <a:pt x="1562" y="481"/>
                  </a:lnTo>
                  <a:lnTo>
                    <a:pt x="1557" y="481"/>
                  </a:lnTo>
                  <a:close/>
                </a:path>
              </a:pathLst>
            </a:custGeom>
            <a:solidFill>
              <a:srgbClr val="00B0F0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829" y="3937"/>
              <a:ext cx="430" cy="420"/>
            </a:xfrm>
            <a:custGeom>
              <a:avLst/>
              <a:gdLst/>
              <a:ahLst/>
              <a:cxnLst>
                <a:cxn ang="0">
                  <a:pos x="423" y="364"/>
                </a:cxn>
                <a:cxn ang="0">
                  <a:pos x="404" y="373"/>
                </a:cxn>
                <a:cxn ang="0">
                  <a:pos x="387" y="383"/>
                </a:cxn>
                <a:cxn ang="0">
                  <a:pos x="368" y="390"/>
                </a:cxn>
                <a:cxn ang="0">
                  <a:pos x="349" y="397"/>
                </a:cxn>
                <a:cxn ang="0">
                  <a:pos x="331" y="404"/>
                </a:cxn>
                <a:cxn ang="0">
                  <a:pos x="312" y="409"/>
                </a:cxn>
                <a:cxn ang="0">
                  <a:pos x="290" y="416"/>
                </a:cxn>
                <a:cxn ang="0">
                  <a:pos x="272" y="420"/>
                </a:cxn>
                <a:cxn ang="0">
                  <a:pos x="250" y="416"/>
                </a:cxn>
                <a:cxn ang="0">
                  <a:pos x="229" y="404"/>
                </a:cxn>
                <a:cxn ang="0">
                  <a:pos x="213" y="392"/>
                </a:cxn>
                <a:cxn ang="0">
                  <a:pos x="194" y="375"/>
                </a:cxn>
                <a:cxn ang="0">
                  <a:pos x="175" y="361"/>
                </a:cxn>
                <a:cxn ang="0">
                  <a:pos x="156" y="347"/>
                </a:cxn>
                <a:cxn ang="0">
                  <a:pos x="137" y="333"/>
                </a:cxn>
                <a:cxn ang="0">
                  <a:pos x="116" y="321"/>
                </a:cxn>
                <a:cxn ang="0">
                  <a:pos x="95" y="305"/>
                </a:cxn>
                <a:cxn ang="0">
                  <a:pos x="78" y="286"/>
                </a:cxn>
                <a:cxn ang="0">
                  <a:pos x="62" y="267"/>
                </a:cxn>
                <a:cxn ang="0">
                  <a:pos x="47" y="248"/>
                </a:cxn>
                <a:cxn ang="0">
                  <a:pos x="36" y="227"/>
                </a:cxn>
                <a:cxn ang="0">
                  <a:pos x="24" y="203"/>
                </a:cxn>
                <a:cxn ang="0">
                  <a:pos x="12" y="182"/>
                </a:cxn>
                <a:cxn ang="0">
                  <a:pos x="3" y="158"/>
                </a:cxn>
                <a:cxn ang="0">
                  <a:pos x="0" y="139"/>
                </a:cxn>
                <a:cxn ang="0">
                  <a:pos x="0" y="121"/>
                </a:cxn>
                <a:cxn ang="0">
                  <a:pos x="3" y="104"/>
                </a:cxn>
                <a:cxn ang="0">
                  <a:pos x="5" y="85"/>
                </a:cxn>
                <a:cxn ang="0">
                  <a:pos x="21" y="66"/>
                </a:cxn>
                <a:cxn ang="0">
                  <a:pos x="40" y="50"/>
                </a:cxn>
                <a:cxn ang="0">
                  <a:pos x="59" y="36"/>
                </a:cxn>
                <a:cxn ang="0">
                  <a:pos x="83" y="24"/>
                </a:cxn>
                <a:cxn ang="0">
                  <a:pos x="106" y="14"/>
                </a:cxn>
                <a:cxn ang="0">
                  <a:pos x="130" y="10"/>
                </a:cxn>
                <a:cxn ang="0">
                  <a:pos x="154" y="5"/>
                </a:cxn>
                <a:cxn ang="0">
                  <a:pos x="177" y="0"/>
                </a:cxn>
                <a:cxn ang="0">
                  <a:pos x="210" y="0"/>
                </a:cxn>
                <a:cxn ang="0">
                  <a:pos x="236" y="7"/>
                </a:cxn>
                <a:cxn ang="0">
                  <a:pos x="262" y="21"/>
                </a:cxn>
                <a:cxn ang="0">
                  <a:pos x="286" y="38"/>
                </a:cxn>
                <a:cxn ang="0">
                  <a:pos x="309" y="57"/>
                </a:cxn>
                <a:cxn ang="0">
                  <a:pos x="328" y="80"/>
                </a:cxn>
                <a:cxn ang="0">
                  <a:pos x="347" y="104"/>
                </a:cxn>
                <a:cxn ang="0">
                  <a:pos x="366" y="128"/>
                </a:cxn>
                <a:cxn ang="0">
                  <a:pos x="380" y="151"/>
                </a:cxn>
                <a:cxn ang="0">
                  <a:pos x="394" y="175"/>
                </a:cxn>
                <a:cxn ang="0">
                  <a:pos x="406" y="203"/>
                </a:cxn>
                <a:cxn ang="0">
                  <a:pos x="413" y="229"/>
                </a:cxn>
                <a:cxn ang="0">
                  <a:pos x="423" y="257"/>
                </a:cxn>
                <a:cxn ang="0">
                  <a:pos x="427" y="286"/>
                </a:cxn>
                <a:cxn ang="0">
                  <a:pos x="430" y="316"/>
                </a:cxn>
                <a:cxn ang="0">
                  <a:pos x="430" y="345"/>
                </a:cxn>
                <a:cxn ang="0">
                  <a:pos x="423" y="364"/>
                </a:cxn>
              </a:cxnLst>
              <a:rect l="0" t="0" r="r" b="b"/>
              <a:pathLst>
                <a:path w="430" h="420">
                  <a:moveTo>
                    <a:pt x="423" y="364"/>
                  </a:moveTo>
                  <a:lnTo>
                    <a:pt x="404" y="373"/>
                  </a:lnTo>
                  <a:lnTo>
                    <a:pt x="387" y="383"/>
                  </a:lnTo>
                  <a:lnTo>
                    <a:pt x="368" y="390"/>
                  </a:lnTo>
                  <a:lnTo>
                    <a:pt x="349" y="397"/>
                  </a:lnTo>
                  <a:lnTo>
                    <a:pt x="331" y="404"/>
                  </a:lnTo>
                  <a:lnTo>
                    <a:pt x="312" y="409"/>
                  </a:lnTo>
                  <a:lnTo>
                    <a:pt x="290" y="416"/>
                  </a:lnTo>
                  <a:lnTo>
                    <a:pt x="272" y="420"/>
                  </a:lnTo>
                  <a:lnTo>
                    <a:pt x="250" y="416"/>
                  </a:lnTo>
                  <a:lnTo>
                    <a:pt x="229" y="404"/>
                  </a:lnTo>
                  <a:lnTo>
                    <a:pt x="213" y="392"/>
                  </a:lnTo>
                  <a:lnTo>
                    <a:pt x="194" y="375"/>
                  </a:lnTo>
                  <a:lnTo>
                    <a:pt x="175" y="361"/>
                  </a:lnTo>
                  <a:lnTo>
                    <a:pt x="156" y="347"/>
                  </a:lnTo>
                  <a:lnTo>
                    <a:pt x="137" y="333"/>
                  </a:lnTo>
                  <a:lnTo>
                    <a:pt x="116" y="321"/>
                  </a:lnTo>
                  <a:lnTo>
                    <a:pt x="95" y="305"/>
                  </a:lnTo>
                  <a:lnTo>
                    <a:pt x="78" y="286"/>
                  </a:lnTo>
                  <a:lnTo>
                    <a:pt x="62" y="267"/>
                  </a:lnTo>
                  <a:lnTo>
                    <a:pt x="47" y="248"/>
                  </a:lnTo>
                  <a:lnTo>
                    <a:pt x="36" y="227"/>
                  </a:lnTo>
                  <a:lnTo>
                    <a:pt x="24" y="203"/>
                  </a:lnTo>
                  <a:lnTo>
                    <a:pt x="12" y="182"/>
                  </a:lnTo>
                  <a:lnTo>
                    <a:pt x="3" y="158"/>
                  </a:lnTo>
                  <a:lnTo>
                    <a:pt x="0" y="139"/>
                  </a:lnTo>
                  <a:lnTo>
                    <a:pt x="0" y="121"/>
                  </a:lnTo>
                  <a:lnTo>
                    <a:pt x="3" y="104"/>
                  </a:lnTo>
                  <a:lnTo>
                    <a:pt x="5" y="85"/>
                  </a:lnTo>
                  <a:lnTo>
                    <a:pt x="21" y="66"/>
                  </a:lnTo>
                  <a:lnTo>
                    <a:pt x="40" y="50"/>
                  </a:lnTo>
                  <a:lnTo>
                    <a:pt x="59" y="36"/>
                  </a:lnTo>
                  <a:lnTo>
                    <a:pt x="83" y="24"/>
                  </a:lnTo>
                  <a:lnTo>
                    <a:pt x="106" y="14"/>
                  </a:lnTo>
                  <a:lnTo>
                    <a:pt x="130" y="10"/>
                  </a:lnTo>
                  <a:lnTo>
                    <a:pt x="154" y="5"/>
                  </a:lnTo>
                  <a:lnTo>
                    <a:pt x="177" y="0"/>
                  </a:lnTo>
                  <a:lnTo>
                    <a:pt x="210" y="0"/>
                  </a:lnTo>
                  <a:lnTo>
                    <a:pt x="236" y="7"/>
                  </a:lnTo>
                  <a:lnTo>
                    <a:pt x="262" y="21"/>
                  </a:lnTo>
                  <a:lnTo>
                    <a:pt x="286" y="38"/>
                  </a:lnTo>
                  <a:lnTo>
                    <a:pt x="309" y="57"/>
                  </a:lnTo>
                  <a:lnTo>
                    <a:pt x="328" y="80"/>
                  </a:lnTo>
                  <a:lnTo>
                    <a:pt x="347" y="104"/>
                  </a:lnTo>
                  <a:lnTo>
                    <a:pt x="366" y="128"/>
                  </a:lnTo>
                  <a:lnTo>
                    <a:pt x="380" y="151"/>
                  </a:lnTo>
                  <a:lnTo>
                    <a:pt x="394" y="175"/>
                  </a:lnTo>
                  <a:lnTo>
                    <a:pt x="406" y="203"/>
                  </a:lnTo>
                  <a:lnTo>
                    <a:pt x="413" y="229"/>
                  </a:lnTo>
                  <a:lnTo>
                    <a:pt x="423" y="257"/>
                  </a:lnTo>
                  <a:lnTo>
                    <a:pt x="427" y="286"/>
                  </a:lnTo>
                  <a:lnTo>
                    <a:pt x="430" y="316"/>
                  </a:lnTo>
                  <a:lnTo>
                    <a:pt x="430" y="345"/>
                  </a:lnTo>
                  <a:lnTo>
                    <a:pt x="423" y="364"/>
                  </a:lnTo>
                  <a:close/>
                </a:path>
              </a:pathLst>
            </a:custGeom>
            <a:solidFill>
              <a:srgbClr val="BFBFBF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3924" y="4001"/>
              <a:ext cx="221" cy="186"/>
            </a:xfrm>
            <a:custGeom>
              <a:avLst/>
              <a:gdLst/>
              <a:ahLst/>
              <a:cxnLst>
                <a:cxn ang="0">
                  <a:pos x="221" y="116"/>
                </a:cxn>
                <a:cxn ang="0">
                  <a:pos x="210" y="130"/>
                </a:cxn>
                <a:cxn ang="0">
                  <a:pos x="195" y="142"/>
                </a:cxn>
                <a:cxn ang="0">
                  <a:pos x="181" y="151"/>
                </a:cxn>
                <a:cxn ang="0">
                  <a:pos x="165" y="160"/>
                </a:cxn>
                <a:cxn ang="0">
                  <a:pos x="148" y="167"/>
                </a:cxn>
                <a:cxn ang="0">
                  <a:pos x="132" y="172"/>
                </a:cxn>
                <a:cxn ang="0">
                  <a:pos x="115" y="179"/>
                </a:cxn>
                <a:cxn ang="0">
                  <a:pos x="99" y="186"/>
                </a:cxn>
                <a:cxn ang="0">
                  <a:pos x="89" y="182"/>
                </a:cxn>
                <a:cxn ang="0">
                  <a:pos x="80" y="172"/>
                </a:cxn>
                <a:cxn ang="0">
                  <a:pos x="70" y="165"/>
                </a:cxn>
                <a:cxn ang="0">
                  <a:pos x="63" y="158"/>
                </a:cxn>
                <a:cxn ang="0">
                  <a:pos x="54" y="144"/>
                </a:cxn>
                <a:cxn ang="0">
                  <a:pos x="44" y="130"/>
                </a:cxn>
                <a:cxn ang="0">
                  <a:pos x="35" y="116"/>
                </a:cxn>
                <a:cxn ang="0">
                  <a:pos x="26" y="101"/>
                </a:cxn>
                <a:cxn ang="0">
                  <a:pos x="18" y="87"/>
                </a:cxn>
                <a:cxn ang="0">
                  <a:pos x="11" y="73"/>
                </a:cxn>
                <a:cxn ang="0">
                  <a:pos x="4" y="57"/>
                </a:cxn>
                <a:cxn ang="0">
                  <a:pos x="0" y="40"/>
                </a:cxn>
                <a:cxn ang="0">
                  <a:pos x="14" y="33"/>
                </a:cxn>
                <a:cxn ang="0">
                  <a:pos x="28" y="26"/>
                </a:cxn>
                <a:cxn ang="0">
                  <a:pos x="42" y="19"/>
                </a:cxn>
                <a:cxn ang="0">
                  <a:pos x="56" y="12"/>
                </a:cxn>
                <a:cxn ang="0">
                  <a:pos x="70" y="9"/>
                </a:cxn>
                <a:cxn ang="0">
                  <a:pos x="85" y="5"/>
                </a:cxn>
                <a:cxn ang="0">
                  <a:pos x="101" y="2"/>
                </a:cxn>
                <a:cxn ang="0">
                  <a:pos x="118" y="0"/>
                </a:cxn>
                <a:cxn ang="0">
                  <a:pos x="129" y="14"/>
                </a:cxn>
                <a:cxn ang="0">
                  <a:pos x="141" y="28"/>
                </a:cxn>
                <a:cxn ang="0">
                  <a:pos x="155" y="40"/>
                </a:cxn>
                <a:cxn ang="0">
                  <a:pos x="169" y="57"/>
                </a:cxn>
                <a:cxn ang="0">
                  <a:pos x="184" y="68"/>
                </a:cxn>
                <a:cxn ang="0">
                  <a:pos x="198" y="83"/>
                </a:cxn>
                <a:cxn ang="0">
                  <a:pos x="212" y="97"/>
                </a:cxn>
                <a:cxn ang="0">
                  <a:pos x="221" y="111"/>
                </a:cxn>
                <a:cxn ang="0">
                  <a:pos x="221" y="116"/>
                </a:cxn>
              </a:cxnLst>
              <a:rect l="0" t="0" r="r" b="b"/>
              <a:pathLst>
                <a:path w="221" h="186">
                  <a:moveTo>
                    <a:pt x="221" y="116"/>
                  </a:moveTo>
                  <a:lnTo>
                    <a:pt x="210" y="130"/>
                  </a:lnTo>
                  <a:lnTo>
                    <a:pt x="195" y="142"/>
                  </a:lnTo>
                  <a:lnTo>
                    <a:pt x="181" y="151"/>
                  </a:lnTo>
                  <a:lnTo>
                    <a:pt x="165" y="160"/>
                  </a:lnTo>
                  <a:lnTo>
                    <a:pt x="148" y="167"/>
                  </a:lnTo>
                  <a:lnTo>
                    <a:pt x="132" y="172"/>
                  </a:lnTo>
                  <a:lnTo>
                    <a:pt x="115" y="179"/>
                  </a:lnTo>
                  <a:lnTo>
                    <a:pt x="99" y="186"/>
                  </a:lnTo>
                  <a:lnTo>
                    <a:pt x="89" y="182"/>
                  </a:lnTo>
                  <a:lnTo>
                    <a:pt x="80" y="172"/>
                  </a:lnTo>
                  <a:lnTo>
                    <a:pt x="70" y="165"/>
                  </a:lnTo>
                  <a:lnTo>
                    <a:pt x="63" y="158"/>
                  </a:lnTo>
                  <a:lnTo>
                    <a:pt x="54" y="144"/>
                  </a:lnTo>
                  <a:lnTo>
                    <a:pt x="44" y="130"/>
                  </a:lnTo>
                  <a:lnTo>
                    <a:pt x="35" y="116"/>
                  </a:lnTo>
                  <a:lnTo>
                    <a:pt x="26" y="101"/>
                  </a:lnTo>
                  <a:lnTo>
                    <a:pt x="18" y="87"/>
                  </a:lnTo>
                  <a:lnTo>
                    <a:pt x="11" y="73"/>
                  </a:lnTo>
                  <a:lnTo>
                    <a:pt x="4" y="57"/>
                  </a:lnTo>
                  <a:lnTo>
                    <a:pt x="0" y="40"/>
                  </a:lnTo>
                  <a:lnTo>
                    <a:pt x="14" y="33"/>
                  </a:lnTo>
                  <a:lnTo>
                    <a:pt x="28" y="26"/>
                  </a:lnTo>
                  <a:lnTo>
                    <a:pt x="42" y="19"/>
                  </a:lnTo>
                  <a:lnTo>
                    <a:pt x="56" y="12"/>
                  </a:lnTo>
                  <a:lnTo>
                    <a:pt x="70" y="9"/>
                  </a:lnTo>
                  <a:lnTo>
                    <a:pt x="85" y="5"/>
                  </a:lnTo>
                  <a:lnTo>
                    <a:pt x="101" y="2"/>
                  </a:lnTo>
                  <a:lnTo>
                    <a:pt x="118" y="0"/>
                  </a:lnTo>
                  <a:lnTo>
                    <a:pt x="129" y="14"/>
                  </a:lnTo>
                  <a:lnTo>
                    <a:pt x="141" y="28"/>
                  </a:lnTo>
                  <a:lnTo>
                    <a:pt x="155" y="40"/>
                  </a:lnTo>
                  <a:lnTo>
                    <a:pt x="169" y="57"/>
                  </a:lnTo>
                  <a:lnTo>
                    <a:pt x="184" y="68"/>
                  </a:lnTo>
                  <a:lnTo>
                    <a:pt x="198" y="83"/>
                  </a:lnTo>
                  <a:lnTo>
                    <a:pt x="212" y="97"/>
                  </a:lnTo>
                  <a:lnTo>
                    <a:pt x="221" y="111"/>
                  </a:lnTo>
                  <a:lnTo>
                    <a:pt x="221" y="116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3947" y="4022"/>
              <a:ext cx="165" cy="139"/>
            </a:xfrm>
            <a:custGeom>
              <a:avLst/>
              <a:gdLst/>
              <a:ahLst/>
              <a:cxnLst>
                <a:cxn ang="0">
                  <a:pos x="106" y="139"/>
                </a:cxn>
                <a:cxn ang="0">
                  <a:pos x="99" y="139"/>
                </a:cxn>
                <a:cxn ang="0">
                  <a:pos x="85" y="130"/>
                </a:cxn>
                <a:cxn ang="0">
                  <a:pos x="71" y="118"/>
                </a:cxn>
                <a:cxn ang="0">
                  <a:pos x="59" y="109"/>
                </a:cxn>
                <a:cxn ang="0">
                  <a:pos x="47" y="97"/>
                </a:cxn>
                <a:cxn ang="0">
                  <a:pos x="33" y="85"/>
                </a:cxn>
                <a:cxn ang="0">
                  <a:pos x="24" y="73"/>
                </a:cxn>
                <a:cxn ang="0">
                  <a:pos x="12" y="59"/>
                </a:cxn>
                <a:cxn ang="0">
                  <a:pos x="0" y="47"/>
                </a:cxn>
                <a:cxn ang="0">
                  <a:pos x="3" y="36"/>
                </a:cxn>
                <a:cxn ang="0">
                  <a:pos x="12" y="33"/>
                </a:cxn>
                <a:cxn ang="0">
                  <a:pos x="24" y="31"/>
                </a:cxn>
                <a:cxn ang="0">
                  <a:pos x="33" y="24"/>
                </a:cxn>
                <a:cxn ang="0">
                  <a:pos x="43" y="24"/>
                </a:cxn>
                <a:cxn ang="0">
                  <a:pos x="52" y="17"/>
                </a:cxn>
                <a:cxn ang="0">
                  <a:pos x="62" y="12"/>
                </a:cxn>
                <a:cxn ang="0">
                  <a:pos x="71" y="7"/>
                </a:cxn>
                <a:cxn ang="0">
                  <a:pos x="80" y="0"/>
                </a:cxn>
                <a:cxn ang="0">
                  <a:pos x="90" y="0"/>
                </a:cxn>
                <a:cxn ang="0">
                  <a:pos x="97" y="7"/>
                </a:cxn>
                <a:cxn ang="0">
                  <a:pos x="104" y="17"/>
                </a:cxn>
                <a:cxn ang="0">
                  <a:pos x="111" y="26"/>
                </a:cxn>
                <a:cxn ang="0">
                  <a:pos x="121" y="36"/>
                </a:cxn>
                <a:cxn ang="0">
                  <a:pos x="128" y="43"/>
                </a:cxn>
                <a:cxn ang="0">
                  <a:pos x="137" y="52"/>
                </a:cxn>
                <a:cxn ang="0">
                  <a:pos x="144" y="59"/>
                </a:cxn>
                <a:cxn ang="0">
                  <a:pos x="151" y="69"/>
                </a:cxn>
                <a:cxn ang="0">
                  <a:pos x="161" y="78"/>
                </a:cxn>
                <a:cxn ang="0">
                  <a:pos x="165" y="87"/>
                </a:cxn>
                <a:cxn ang="0">
                  <a:pos x="163" y="95"/>
                </a:cxn>
                <a:cxn ang="0">
                  <a:pos x="106" y="139"/>
                </a:cxn>
              </a:cxnLst>
              <a:rect l="0" t="0" r="r" b="b"/>
              <a:pathLst>
                <a:path w="165" h="139">
                  <a:moveTo>
                    <a:pt x="106" y="139"/>
                  </a:moveTo>
                  <a:lnTo>
                    <a:pt x="99" y="139"/>
                  </a:lnTo>
                  <a:lnTo>
                    <a:pt x="85" y="130"/>
                  </a:lnTo>
                  <a:lnTo>
                    <a:pt x="71" y="118"/>
                  </a:lnTo>
                  <a:lnTo>
                    <a:pt x="59" y="109"/>
                  </a:lnTo>
                  <a:lnTo>
                    <a:pt x="47" y="97"/>
                  </a:lnTo>
                  <a:lnTo>
                    <a:pt x="33" y="85"/>
                  </a:lnTo>
                  <a:lnTo>
                    <a:pt x="24" y="73"/>
                  </a:lnTo>
                  <a:lnTo>
                    <a:pt x="12" y="59"/>
                  </a:lnTo>
                  <a:lnTo>
                    <a:pt x="0" y="47"/>
                  </a:lnTo>
                  <a:lnTo>
                    <a:pt x="3" y="36"/>
                  </a:lnTo>
                  <a:lnTo>
                    <a:pt x="12" y="33"/>
                  </a:lnTo>
                  <a:lnTo>
                    <a:pt x="24" y="31"/>
                  </a:lnTo>
                  <a:lnTo>
                    <a:pt x="33" y="24"/>
                  </a:lnTo>
                  <a:lnTo>
                    <a:pt x="43" y="24"/>
                  </a:lnTo>
                  <a:lnTo>
                    <a:pt x="52" y="17"/>
                  </a:lnTo>
                  <a:lnTo>
                    <a:pt x="62" y="12"/>
                  </a:lnTo>
                  <a:lnTo>
                    <a:pt x="71" y="7"/>
                  </a:lnTo>
                  <a:lnTo>
                    <a:pt x="80" y="0"/>
                  </a:lnTo>
                  <a:lnTo>
                    <a:pt x="90" y="0"/>
                  </a:lnTo>
                  <a:lnTo>
                    <a:pt x="97" y="7"/>
                  </a:lnTo>
                  <a:lnTo>
                    <a:pt x="104" y="17"/>
                  </a:lnTo>
                  <a:lnTo>
                    <a:pt x="111" y="26"/>
                  </a:lnTo>
                  <a:lnTo>
                    <a:pt x="121" y="36"/>
                  </a:lnTo>
                  <a:lnTo>
                    <a:pt x="128" y="43"/>
                  </a:lnTo>
                  <a:lnTo>
                    <a:pt x="137" y="52"/>
                  </a:lnTo>
                  <a:lnTo>
                    <a:pt x="144" y="59"/>
                  </a:lnTo>
                  <a:lnTo>
                    <a:pt x="151" y="69"/>
                  </a:lnTo>
                  <a:lnTo>
                    <a:pt x="161" y="78"/>
                  </a:lnTo>
                  <a:lnTo>
                    <a:pt x="165" y="87"/>
                  </a:lnTo>
                  <a:lnTo>
                    <a:pt x="163" y="95"/>
                  </a:lnTo>
                  <a:lnTo>
                    <a:pt x="106" y="139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3865" y="2556"/>
              <a:ext cx="129" cy="262"/>
            </a:xfrm>
            <a:custGeom>
              <a:avLst/>
              <a:gdLst/>
              <a:ahLst/>
              <a:cxnLst>
                <a:cxn ang="0">
                  <a:pos x="113" y="250"/>
                </a:cxn>
                <a:cxn ang="0">
                  <a:pos x="106" y="255"/>
                </a:cxn>
                <a:cxn ang="0">
                  <a:pos x="99" y="255"/>
                </a:cxn>
                <a:cxn ang="0">
                  <a:pos x="89" y="257"/>
                </a:cxn>
                <a:cxn ang="0">
                  <a:pos x="80" y="257"/>
                </a:cxn>
                <a:cxn ang="0">
                  <a:pos x="73" y="260"/>
                </a:cxn>
                <a:cxn ang="0">
                  <a:pos x="66" y="262"/>
                </a:cxn>
                <a:cxn ang="0">
                  <a:pos x="56" y="262"/>
                </a:cxn>
                <a:cxn ang="0">
                  <a:pos x="49" y="262"/>
                </a:cxn>
                <a:cxn ang="0">
                  <a:pos x="44" y="253"/>
                </a:cxn>
                <a:cxn ang="0">
                  <a:pos x="42" y="246"/>
                </a:cxn>
                <a:cxn ang="0">
                  <a:pos x="37" y="239"/>
                </a:cxn>
                <a:cxn ang="0">
                  <a:pos x="30" y="229"/>
                </a:cxn>
                <a:cxn ang="0">
                  <a:pos x="21" y="234"/>
                </a:cxn>
                <a:cxn ang="0">
                  <a:pos x="14" y="243"/>
                </a:cxn>
                <a:cxn ang="0">
                  <a:pos x="7" y="250"/>
                </a:cxn>
                <a:cxn ang="0">
                  <a:pos x="0" y="248"/>
                </a:cxn>
                <a:cxn ang="0">
                  <a:pos x="9" y="198"/>
                </a:cxn>
                <a:cxn ang="0">
                  <a:pos x="18" y="149"/>
                </a:cxn>
                <a:cxn ang="0">
                  <a:pos x="28" y="97"/>
                </a:cxn>
                <a:cxn ang="0">
                  <a:pos x="37" y="50"/>
                </a:cxn>
                <a:cxn ang="0">
                  <a:pos x="42" y="36"/>
                </a:cxn>
                <a:cxn ang="0">
                  <a:pos x="47" y="21"/>
                </a:cxn>
                <a:cxn ang="0">
                  <a:pos x="52" y="10"/>
                </a:cxn>
                <a:cxn ang="0">
                  <a:pos x="59" y="0"/>
                </a:cxn>
                <a:cxn ang="0">
                  <a:pos x="66" y="3"/>
                </a:cxn>
                <a:cxn ang="0">
                  <a:pos x="70" y="3"/>
                </a:cxn>
                <a:cxn ang="0">
                  <a:pos x="75" y="5"/>
                </a:cxn>
                <a:cxn ang="0">
                  <a:pos x="80" y="5"/>
                </a:cxn>
                <a:cxn ang="0">
                  <a:pos x="89" y="17"/>
                </a:cxn>
                <a:cxn ang="0">
                  <a:pos x="92" y="29"/>
                </a:cxn>
                <a:cxn ang="0">
                  <a:pos x="94" y="40"/>
                </a:cxn>
                <a:cxn ang="0">
                  <a:pos x="96" y="54"/>
                </a:cxn>
                <a:cxn ang="0">
                  <a:pos x="101" y="76"/>
                </a:cxn>
                <a:cxn ang="0">
                  <a:pos x="106" y="97"/>
                </a:cxn>
                <a:cxn ang="0">
                  <a:pos x="108" y="118"/>
                </a:cxn>
                <a:cxn ang="0">
                  <a:pos x="108" y="142"/>
                </a:cxn>
                <a:cxn ang="0">
                  <a:pos x="115" y="161"/>
                </a:cxn>
                <a:cxn ang="0">
                  <a:pos x="118" y="177"/>
                </a:cxn>
                <a:cxn ang="0">
                  <a:pos x="122" y="196"/>
                </a:cxn>
                <a:cxn ang="0">
                  <a:pos x="129" y="213"/>
                </a:cxn>
                <a:cxn ang="0">
                  <a:pos x="129" y="224"/>
                </a:cxn>
                <a:cxn ang="0">
                  <a:pos x="120" y="232"/>
                </a:cxn>
                <a:cxn ang="0">
                  <a:pos x="113" y="239"/>
                </a:cxn>
                <a:cxn ang="0">
                  <a:pos x="113" y="250"/>
                </a:cxn>
              </a:cxnLst>
              <a:rect l="0" t="0" r="r" b="b"/>
              <a:pathLst>
                <a:path w="129" h="262">
                  <a:moveTo>
                    <a:pt x="113" y="250"/>
                  </a:moveTo>
                  <a:lnTo>
                    <a:pt x="106" y="255"/>
                  </a:lnTo>
                  <a:lnTo>
                    <a:pt x="99" y="255"/>
                  </a:lnTo>
                  <a:lnTo>
                    <a:pt x="89" y="257"/>
                  </a:lnTo>
                  <a:lnTo>
                    <a:pt x="80" y="257"/>
                  </a:lnTo>
                  <a:lnTo>
                    <a:pt x="73" y="260"/>
                  </a:lnTo>
                  <a:lnTo>
                    <a:pt x="66" y="262"/>
                  </a:lnTo>
                  <a:lnTo>
                    <a:pt x="56" y="262"/>
                  </a:lnTo>
                  <a:lnTo>
                    <a:pt x="49" y="262"/>
                  </a:lnTo>
                  <a:lnTo>
                    <a:pt x="44" y="253"/>
                  </a:lnTo>
                  <a:lnTo>
                    <a:pt x="42" y="246"/>
                  </a:lnTo>
                  <a:lnTo>
                    <a:pt x="37" y="239"/>
                  </a:lnTo>
                  <a:lnTo>
                    <a:pt x="30" y="229"/>
                  </a:lnTo>
                  <a:lnTo>
                    <a:pt x="21" y="234"/>
                  </a:lnTo>
                  <a:lnTo>
                    <a:pt x="14" y="243"/>
                  </a:lnTo>
                  <a:lnTo>
                    <a:pt x="7" y="250"/>
                  </a:lnTo>
                  <a:lnTo>
                    <a:pt x="0" y="248"/>
                  </a:lnTo>
                  <a:lnTo>
                    <a:pt x="9" y="198"/>
                  </a:lnTo>
                  <a:lnTo>
                    <a:pt x="18" y="149"/>
                  </a:lnTo>
                  <a:lnTo>
                    <a:pt x="28" y="97"/>
                  </a:lnTo>
                  <a:lnTo>
                    <a:pt x="37" y="50"/>
                  </a:lnTo>
                  <a:lnTo>
                    <a:pt x="42" y="36"/>
                  </a:lnTo>
                  <a:lnTo>
                    <a:pt x="47" y="21"/>
                  </a:lnTo>
                  <a:lnTo>
                    <a:pt x="52" y="10"/>
                  </a:lnTo>
                  <a:lnTo>
                    <a:pt x="59" y="0"/>
                  </a:lnTo>
                  <a:lnTo>
                    <a:pt x="66" y="3"/>
                  </a:lnTo>
                  <a:lnTo>
                    <a:pt x="70" y="3"/>
                  </a:lnTo>
                  <a:lnTo>
                    <a:pt x="75" y="5"/>
                  </a:lnTo>
                  <a:lnTo>
                    <a:pt x="80" y="5"/>
                  </a:lnTo>
                  <a:lnTo>
                    <a:pt x="89" y="17"/>
                  </a:lnTo>
                  <a:lnTo>
                    <a:pt x="92" y="29"/>
                  </a:lnTo>
                  <a:lnTo>
                    <a:pt x="94" y="40"/>
                  </a:lnTo>
                  <a:lnTo>
                    <a:pt x="96" y="54"/>
                  </a:lnTo>
                  <a:lnTo>
                    <a:pt x="101" y="76"/>
                  </a:lnTo>
                  <a:lnTo>
                    <a:pt x="106" y="97"/>
                  </a:lnTo>
                  <a:lnTo>
                    <a:pt x="108" y="118"/>
                  </a:lnTo>
                  <a:lnTo>
                    <a:pt x="108" y="142"/>
                  </a:lnTo>
                  <a:lnTo>
                    <a:pt x="115" y="161"/>
                  </a:lnTo>
                  <a:lnTo>
                    <a:pt x="118" y="177"/>
                  </a:lnTo>
                  <a:lnTo>
                    <a:pt x="122" y="196"/>
                  </a:lnTo>
                  <a:lnTo>
                    <a:pt x="129" y="213"/>
                  </a:lnTo>
                  <a:lnTo>
                    <a:pt x="129" y="224"/>
                  </a:lnTo>
                  <a:lnTo>
                    <a:pt x="120" y="232"/>
                  </a:lnTo>
                  <a:lnTo>
                    <a:pt x="113" y="239"/>
                  </a:lnTo>
                  <a:lnTo>
                    <a:pt x="113" y="250"/>
                  </a:lnTo>
                  <a:close/>
                </a:path>
              </a:pathLst>
            </a:custGeom>
            <a:solidFill>
              <a:srgbClr val="000000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905" y="2445"/>
              <a:ext cx="80" cy="78"/>
            </a:xfrm>
            <a:custGeom>
              <a:avLst/>
              <a:gdLst/>
              <a:ahLst/>
              <a:cxnLst>
                <a:cxn ang="0">
                  <a:pos x="61" y="73"/>
                </a:cxn>
                <a:cxn ang="0">
                  <a:pos x="56" y="76"/>
                </a:cxn>
                <a:cxn ang="0">
                  <a:pos x="49" y="78"/>
                </a:cxn>
                <a:cxn ang="0">
                  <a:pos x="45" y="78"/>
                </a:cxn>
                <a:cxn ang="0">
                  <a:pos x="40" y="78"/>
                </a:cxn>
                <a:cxn ang="0">
                  <a:pos x="33" y="78"/>
                </a:cxn>
                <a:cxn ang="0">
                  <a:pos x="28" y="78"/>
                </a:cxn>
                <a:cxn ang="0">
                  <a:pos x="23" y="73"/>
                </a:cxn>
                <a:cxn ang="0">
                  <a:pos x="19" y="71"/>
                </a:cxn>
                <a:cxn ang="0">
                  <a:pos x="7" y="62"/>
                </a:cxn>
                <a:cxn ang="0">
                  <a:pos x="2" y="52"/>
                </a:cxn>
                <a:cxn ang="0">
                  <a:pos x="0" y="40"/>
                </a:cxn>
                <a:cxn ang="0">
                  <a:pos x="0" y="29"/>
                </a:cxn>
                <a:cxn ang="0">
                  <a:pos x="4" y="24"/>
                </a:cxn>
                <a:cxn ang="0">
                  <a:pos x="7" y="17"/>
                </a:cxn>
                <a:cxn ang="0">
                  <a:pos x="14" y="14"/>
                </a:cxn>
                <a:cxn ang="0">
                  <a:pos x="19" y="10"/>
                </a:cxn>
                <a:cxn ang="0">
                  <a:pos x="23" y="7"/>
                </a:cxn>
                <a:cxn ang="0">
                  <a:pos x="30" y="3"/>
                </a:cxn>
                <a:cxn ang="0">
                  <a:pos x="37" y="3"/>
                </a:cxn>
                <a:cxn ang="0">
                  <a:pos x="42" y="0"/>
                </a:cxn>
                <a:cxn ang="0">
                  <a:pos x="49" y="0"/>
                </a:cxn>
                <a:cxn ang="0">
                  <a:pos x="56" y="3"/>
                </a:cxn>
                <a:cxn ang="0">
                  <a:pos x="61" y="7"/>
                </a:cxn>
                <a:cxn ang="0">
                  <a:pos x="68" y="7"/>
                </a:cxn>
                <a:cxn ang="0">
                  <a:pos x="75" y="24"/>
                </a:cxn>
                <a:cxn ang="0">
                  <a:pos x="80" y="43"/>
                </a:cxn>
                <a:cxn ang="0">
                  <a:pos x="78" y="62"/>
                </a:cxn>
                <a:cxn ang="0">
                  <a:pos x="61" y="73"/>
                </a:cxn>
              </a:cxnLst>
              <a:rect l="0" t="0" r="r" b="b"/>
              <a:pathLst>
                <a:path w="80" h="78">
                  <a:moveTo>
                    <a:pt x="61" y="73"/>
                  </a:moveTo>
                  <a:lnTo>
                    <a:pt x="56" y="76"/>
                  </a:lnTo>
                  <a:lnTo>
                    <a:pt x="49" y="78"/>
                  </a:lnTo>
                  <a:lnTo>
                    <a:pt x="45" y="78"/>
                  </a:lnTo>
                  <a:lnTo>
                    <a:pt x="40" y="78"/>
                  </a:lnTo>
                  <a:lnTo>
                    <a:pt x="33" y="78"/>
                  </a:lnTo>
                  <a:lnTo>
                    <a:pt x="28" y="78"/>
                  </a:lnTo>
                  <a:lnTo>
                    <a:pt x="23" y="73"/>
                  </a:lnTo>
                  <a:lnTo>
                    <a:pt x="19" y="71"/>
                  </a:lnTo>
                  <a:lnTo>
                    <a:pt x="7" y="62"/>
                  </a:lnTo>
                  <a:lnTo>
                    <a:pt x="2" y="52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4" y="24"/>
                  </a:lnTo>
                  <a:lnTo>
                    <a:pt x="7" y="17"/>
                  </a:lnTo>
                  <a:lnTo>
                    <a:pt x="14" y="14"/>
                  </a:lnTo>
                  <a:lnTo>
                    <a:pt x="19" y="10"/>
                  </a:lnTo>
                  <a:lnTo>
                    <a:pt x="23" y="7"/>
                  </a:lnTo>
                  <a:lnTo>
                    <a:pt x="30" y="3"/>
                  </a:lnTo>
                  <a:lnTo>
                    <a:pt x="37" y="3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56" y="3"/>
                  </a:lnTo>
                  <a:lnTo>
                    <a:pt x="61" y="7"/>
                  </a:lnTo>
                  <a:lnTo>
                    <a:pt x="68" y="7"/>
                  </a:lnTo>
                  <a:lnTo>
                    <a:pt x="75" y="24"/>
                  </a:lnTo>
                  <a:lnTo>
                    <a:pt x="80" y="43"/>
                  </a:lnTo>
                  <a:lnTo>
                    <a:pt x="78" y="62"/>
                  </a:lnTo>
                  <a:lnTo>
                    <a:pt x="61" y="73"/>
                  </a:lnTo>
                  <a:close/>
                </a:path>
              </a:pathLst>
            </a:custGeom>
            <a:solidFill>
              <a:srgbClr val="000000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589" y="2112"/>
              <a:ext cx="384" cy="312"/>
            </a:xfrm>
            <a:custGeom>
              <a:avLst/>
              <a:gdLst/>
              <a:ahLst/>
              <a:cxnLst>
                <a:cxn ang="0">
                  <a:pos x="370" y="300"/>
                </a:cxn>
                <a:cxn ang="0">
                  <a:pos x="349" y="307"/>
                </a:cxn>
                <a:cxn ang="0">
                  <a:pos x="335" y="305"/>
                </a:cxn>
                <a:cxn ang="0">
                  <a:pos x="335" y="260"/>
                </a:cxn>
                <a:cxn ang="0">
                  <a:pos x="330" y="220"/>
                </a:cxn>
                <a:cxn ang="0">
                  <a:pos x="318" y="206"/>
                </a:cxn>
                <a:cxn ang="0">
                  <a:pos x="302" y="196"/>
                </a:cxn>
                <a:cxn ang="0">
                  <a:pos x="285" y="187"/>
                </a:cxn>
                <a:cxn ang="0">
                  <a:pos x="269" y="177"/>
                </a:cxn>
                <a:cxn ang="0">
                  <a:pos x="217" y="151"/>
                </a:cxn>
                <a:cxn ang="0">
                  <a:pos x="162" y="126"/>
                </a:cxn>
                <a:cxn ang="0">
                  <a:pos x="110" y="97"/>
                </a:cxn>
                <a:cxn ang="0">
                  <a:pos x="59" y="71"/>
                </a:cxn>
                <a:cxn ang="0">
                  <a:pos x="42" y="64"/>
                </a:cxn>
                <a:cxn ang="0">
                  <a:pos x="28" y="57"/>
                </a:cxn>
                <a:cxn ang="0">
                  <a:pos x="16" y="50"/>
                </a:cxn>
                <a:cxn ang="0">
                  <a:pos x="0" y="43"/>
                </a:cxn>
                <a:cxn ang="0">
                  <a:pos x="9" y="19"/>
                </a:cxn>
                <a:cxn ang="0">
                  <a:pos x="28" y="0"/>
                </a:cxn>
                <a:cxn ang="0">
                  <a:pos x="61" y="10"/>
                </a:cxn>
                <a:cxn ang="0">
                  <a:pos x="92" y="24"/>
                </a:cxn>
                <a:cxn ang="0">
                  <a:pos x="120" y="43"/>
                </a:cxn>
                <a:cxn ang="0">
                  <a:pos x="151" y="62"/>
                </a:cxn>
                <a:cxn ang="0">
                  <a:pos x="188" y="78"/>
                </a:cxn>
                <a:cxn ang="0">
                  <a:pos x="226" y="97"/>
                </a:cxn>
                <a:cxn ang="0">
                  <a:pos x="261" y="118"/>
                </a:cxn>
                <a:cxn ang="0">
                  <a:pos x="299" y="142"/>
                </a:cxn>
                <a:cxn ang="0">
                  <a:pos x="320" y="151"/>
                </a:cxn>
                <a:cxn ang="0">
                  <a:pos x="349" y="159"/>
                </a:cxn>
                <a:cxn ang="0">
                  <a:pos x="370" y="168"/>
                </a:cxn>
                <a:cxn ang="0">
                  <a:pos x="382" y="192"/>
                </a:cxn>
                <a:cxn ang="0">
                  <a:pos x="384" y="236"/>
                </a:cxn>
                <a:cxn ang="0">
                  <a:pos x="384" y="281"/>
                </a:cxn>
              </a:cxnLst>
              <a:rect l="0" t="0" r="r" b="b"/>
              <a:pathLst>
                <a:path w="384" h="312">
                  <a:moveTo>
                    <a:pt x="377" y="295"/>
                  </a:moveTo>
                  <a:lnTo>
                    <a:pt x="370" y="300"/>
                  </a:lnTo>
                  <a:lnTo>
                    <a:pt x="358" y="305"/>
                  </a:lnTo>
                  <a:lnTo>
                    <a:pt x="349" y="307"/>
                  </a:lnTo>
                  <a:lnTo>
                    <a:pt x="337" y="312"/>
                  </a:lnTo>
                  <a:lnTo>
                    <a:pt x="335" y="305"/>
                  </a:lnTo>
                  <a:lnTo>
                    <a:pt x="335" y="281"/>
                  </a:lnTo>
                  <a:lnTo>
                    <a:pt x="335" y="260"/>
                  </a:lnTo>
                  <a:lnTo>
                    <a:pt x="335" y="241"/>
                  </a:lnTo>
                  <a:lnTo>
                    <a:pt x="330" y="220"/>
                  </a:lnTo>
                  <a:lnTo>
                    <a:pt x="323" y="213"/>
                  </a:lnTo>
                  <a:lnTo>
                    <a:pt x="318" y="206"/>
                  </a:lnTo>
                  <a:lnTo>
                    <a:pt x="309" y="201"/>
                  </a:lnTo>
                  <a:lnTo>
                    <a:pt x="302" y="196"/>
                  </a:lnTo>
                  <a:lnTo>
                    <a:pt x="294" y="192"/>
                  </a:lnTo>
                  <a:lnTo>
                    <a:pt x="285" y="187"/>
                  </a:lnTo>
                  <a:lnTo>
                    <a:pt x="276" y="182"/>
                  </a:lnTo>
                  <a:lnTo>
                    <a:pt x="269" y="177"/>
                  </a:lnTo>
                  <a:lnTo>
                    <a:pt x="240" y="166"/>
                  </a:lnTo>
                  <a:lnTo>
                    <a:pt x="217" y="151"/>
                  </a:lnTo>
                  <a:lnTo>
                    <a:pt x="188" y="140"/>
                  </a:lnTo>
                  <a:lnTo>
                    <a:pt x="162" y="126"/>
                  </a:lnTo>
                  <a:lnTo>
                    <a:pt x="134" y="111"/>
                  </a:lnTo>
                  <a:lnTo>
                    <a:pt x="110" y="97"/>
                  </a:lnTo>
                  <a:lnTo>
                    <a:pt x="82" y="83"/>
                  </a:lnTo>
                  <a:lnTo>
                    <a:pt x="59" y="71"/>
                  </a:lnTo>
                  <a:lnTo>
                    <a:pt x="51" y="66"/>
                  </a:lnTo>
                  <a:lnTo>
                    <a:pt x="42" y="64"/>
                  </a:lnTo>
                  <a:lnTo>
                    <a:pt x="35" y="59"/>
                  </a:lnTo>
                  <a:lnTo>
                    <a:pt x="28" y="57"/>
                  </a:lnTo>
                  <a:lnTo>
                    <a:pt x="23" y="52"/>
                  </a:lnTo>
                  <a:lnTo>
                    <a:pt x="16" y="50"/>
                  </a:lnTo>
                  <a:lnTo>
                    <a:pt x="7" y="45"/>
                  </a:lnTo>
                  <a:lnTo>
                    <a:pt x="0" y="43"/>
                  </a:lnTo>
                  <a:lnTo>
                    <a:pt x="2" y="29"/>
                  </a:lnTo>
                  <a:lnTo>
                    <a:pt x="9" y="19"/>
                  </a:lnTo>
                  <a:lnTo>
                    <a:pt x="18" y="10"/>
                  </a:lnTo>
                  <a:lnTo>
                    <a:pt x="28" y="0"/>
                  </a:lnTo>
                  <a:lnTo>
                    <a:pt x="44" y="5"/>
                  </a:lnTo>
                  <a:lnTo>
                    <a:pt x="61" y="10"/>
                  </a:lnTo>
                  <a:lnTo>
                    <a:pt x="77" y="17"/>
                  </a:lnTo>
                  <a:lnTo>
                    <a:pt x="92" y="24"/>
                  </a:lnTo>
                  <a:lnTo>
                    <a:pt x="106" y="36"/>
                  </a:lnTo>
                  <a:lnTo>
                    <a:pt x="120" y="43"/>
                  </a:lnTo>
                  <a:lnTo>
                    <a:pt x="134" y="52"/>
                  </a:lnTo>
                  <a:lnTo>
                    <a:pt x="151" y="62"/>
                  </a:lnTo>
                  <a:lnTo>
                    <a:pt x="169" y="71"/>
                  </a:lnTo>
                  <a:lnTo>
                    <a:pt x="188" y="78"/>
                  </a:lnTo>
                  <a:lnTo>
                    <a:pt x="207" y="88"/>
                  </a:lnTo>
                  <a:lnTo>
                    <a:pt x="226" y="97"/>
                  </a:lnTo>
                  <a:lnTo>
                    <a:pt x="243" y="109"/>
                  </a:lnTo>
                  <a:lnTo>
                    <a:pt x="261" y="118"/>
                  </a:lnTo>
                  <a:lnTo>
                    <a:pt x="280" y="130"/>
                  </a:lnTo>
                  <a:lnTo>
                    <a:pt x="299" y="142"/>
                  </a:lnTo>
                  <a:lnTo>
                    <a:pt x="311" y="147"/>
                  </a:lnTo>
                  <a:lnTo>
                    <a:pt x="320" y="151"/>
                  </a:lnTo>
                  <a:lnTo>
                    <a:pt x="335" y="154"/>
                  </a:lnTo>
                  <a:lnTo>
                    <a:pt x="349" y="159"/>
                  </a:lnTo>
                  <a:lnTo>
                    <a:pt x="358" y="161"/>
                  </a:lnTo>
                  <a:lnTo>
                    <a:pt x="370" y="168"/>
                  </a:lnTo>
                  <a:lnTo>
                    <a:pt x="377" y="177"/>
                  </a:lnTo>
                  <a:lnTo>
                    <a:pt x="382" y="192"/>
                  </a:lnTo>
                  <a:lnTo>
                    <a:pt x="384" y="215"/>
                  </a:lnTo>
                  <a:lnTo>
                    <a:pt x="384" y="236"/>
                  </a:lnTo>
                  <a:lnTo>
                    <a:pt x="382" y="260"/>
                  </a:lnTo>
                  <a:lnTo>
                    <a:pt x="384" y="281"/>
                  </a:lnTo>
                  <a:lnTo>
                    <a:pt x="377" y="295"/>
                  </a:lnTo>
                  <a:close/>
                </a:path>
              </a:pathLst>
            </a:custGeom>
            <a:solidFill>
              <a:srgbClr val="000000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3386" y="3777"/>
              <a:ext cx="585" cy="172"/>
            </a:xfrm>
            <a:custGeom>
              <a:avLst/>
              <a:gdLst/>
              <a:ahLst/>
              <a:cxnLst>
                <a:cxn ang="0">
                  <a:pos x="552" y="165"/>
                </a:cxn>
                <a:cxn ang="0">
                  <a:pos x="540" y="165"/>
                </a:cxn>
                <a:cxn ang="0">
                  <a:pos x="528" y="170"/>
                </a:cxn>
                <a:cxn ang="0">
                  <a:pos x="516" y="170"/>
                </a:cxn>
                <a:cxn ang="0">
                  <a:pos x="509" y="172"/>
                </a:cxn>
                <a:cxn ang="0">
                  <a:pos x="505" y="172"/>
                </a:cxn>
                <a:cxn ang="0">
                  <a:pos x="507" y="158"/>
                </a:cxn>
                <a:cxn ang="0">
                  <a:pos x="519" y="139"/>
                </a:cxn>
                <a:cxn ang="0">
                  <a:pos x="519" y="118"/>
                </a:cxn>
                <a:cxn ang="0">
                  <a:pos x="507" y="96"/>
                </a:cxn>
                <a:cxn ang="0">
                  <a:pos x="486" y="80"/>
                </a:cxn>
                <a:cxn ang="0">
                  <a:pos x="462" y="70"/>
                </a:cxn>
                <a:cxn ang="0">
                  <a:pos x="431" y="63"/>
                </a:cxn>
                <a:cxn ang="0">
                  <a:pos x="396" y="61"/>
                </a:cxn>
                <a:cxn ang="0">
                  <a:pos x="363" y="63"/>
                </a:cxn>
                <a:cxn ang="0">
                  <a:pos x="332" y="66"/>
                </a:cxn>
                <a:cxn ang="0">
                  <a:pos x="297" y="73"/>
                </a:cxn>
                <a:cxn ang="0">
                  <a:pos x="264" y="80"/>
                </a:cxn>
                <a:cxn ang="0">
                  <a:pos x="231" y="85"/>
                </a:cxn>
                <a:cxn ang="0">
                  <a:pos x="200" y="89"/>
                </a:cxn>
                <a:cxn ang="0">
                  <a:pos x="165" y="99"/>
                </a:cxn>
                <a:cxn ang="0">
                  <a:pos x="127" y="108"/>
                </a:cxn>
                <a:cxn ang="0">
                  <a:pos x="92" y="118"/>
                </a:cxn>
                <a:cxn ang="0">
                  <a:pos x="54" y="127"/>
                </a:cxn>
                <a:cxn ang="0">
                  <a:pos x="28" y="129"/>
                </a:cxn>
                <a:cxn ang="0">
                  <a:pos x="11" y="118"/>
                </a:cxn>
                <a:cxn ang="0">
                  <a:pos x="4" y="106"/>
                </a:cxn>
                <a:cxn ang="0">
                  <a:pos x="0" y="96"/>
                </a:cxn>
                <a:cxn ang="0">
                  <a:pos x="9" y="85"/>
                </a:cxn>
                <a:cxn ang="0">
                  <a:pos x="26" y="75"/>
                </a:cxn>
                <a:cxn ang="0">
                  <a:pos x="42" y="68"/>
                </a:cxn>
                <a:cxn ang="0">
                  <a:pos x="61" y="63"/>
                </a:cxn>
                <a:cxn ang="0">
                  <a:pos x="92" y="52"/>
                </a:cxn>
                <a:cxn ang="0">
                  <a:pos x="141" y="40"/>
                </a:cxn>
                <a:cxn ang="0">
                  <a:pos x="191" y="26"/>
                </a:cxn>
                <a:cxn ang="0">
                  <a:pos x="240" y="16"/>
                </a:cxn>
                <a:cxn ang="0">
                  <a:pos x="283" y="9"/>
                </a:cxn>
                <a:cxn ang="0">
                  <a:pos x="318" y="7"/>
                </a:cxn>
                <a:cxn ang="0">
                  <a:pos x="356" y="4"/>
                </a:cxn>
                <a:cxn ang="0">
                  <a:pos x="391" y="4"/>
                </a:cxn>
                <a:cxn ang="0">
                  <a:pos x="434" y="2"/>
                </a:cxn>
                <a:cxn ang="0">
                  <a:pos x="486" y="11"/>
                </a:cxn>
                <a:cxn ang="0">
                  <a:pos x="531" y="28"/>
                </a:cxn>
                <a:cxn ang="0">
                  <a:pos x="566" y="63"/>
                </a:cxn>
                <a:cxn ang="0">
                  <a:pos x="585" y="101"/>
                </a:cxn>
                <a:cxn ang="0">
                  <a:pos x="578" y="137"/>
                </a:cxn>
                <a:cxn ang="0">
                  <a:pos x="559" y="163"/>
                </a:cxn>
              </a:cxnLst>
              <a:rect l="0" t="0" r="r" b="b"/>
              <a:pathLst>
                <a:path w="585" h="172">
                  <a:moveTo>
                    <a:pt x="559" y="163"/>
                  </a:moveTo>
                  <a:lnTo>
                    <a:pt x="552" y="165"/>
                  </a:lnTo>
                  <a:lnTo>
                    <a:pt x="547" y="165"/>
                  </a:lnTo>
                  <a:lnTo>
                    <a:pt x="540" y="165"/>
                  </a:lnTo>
                  <a:lnTo>
                    <a:pt x="533" y="167"/>
                  </a:lnTo>
                  <a:lnTo>
                    <a:pt x="528" y="170"/>
                  </a:lnTo>
                  <a:lnTo>
                    <a:pt x="521" y="170"/>
                  </a:lnTo>
                  <a:lnTo>
                    <a:pt x="516" y="170"/>
                  </a:lnTo>
                  <a:lnTo>
                    <a:pt x="509" y="172"/>
                  </a:lnTo>
                  <a:lnTo>
                    <a:pt x="509" y="172"/>
                  </a:lnTo>
                  <a:lnTo>
                    <a:pt x="507" y="172"/>
                  </a:lnTo>
                  <a:lnTo>
                    <a:pt x="505" y="172"/>
                  </a:lnTo>
                  <a:lnTo>
                    <a:pt x="502" y="170"/>
                  </a:lnTo>
                  <a:lnTo>
                    <a:pt x="507" y="158"/>
                  </a:lnTo>
                  <a:lnTo>
                    <a:pt x="514" y="151"/>
                  </a:lnTo>
                  <a:lnTo>
                    <a:pt x="519" y="139"/>
                  </a:lnTo>
                  <a:lnTo>
                    <a:pt x="521" y="129"/>
                  </a:lnTo>
                  <a:lnTo>
                    <a:pt x="519" y="118"/>
                  </a:lnTo>
                  <a:lnTo>
                    <a:pt x="514" y="106"/>
                  </a:lnTo>
                  <a:lnTo>
                    <a:pt x="507" y="96"/>
                  </a:lnTo>
                  <a:lnTo>
                    <a:pt x="497" y="87"/>
                  </a:lnTo>
                  <a:lnTo>
                    <a:pt x="486" y="80"/>
                  </a:lnTo>
                  <a:lnTo>
                    <a:pt x="472" y="75"/>
                  </a:lnTo>
                  <a:lnTo>
                    <a:pt x="462" y="70"/>
                  </a:lnTo>
                  <a:lnTo>
                    <a:pt x="450" y="66"/>
                  </a:lnTo>
                  <a:lnTo>
                    <a:pt x="431" y="63"/>
                  </a:lnTo>
                  <a:lnTo>
                    <a:pt x="415" y="63"/>
                  </a:lnTo>
                  <a:lnTo>
                    <a:pt x="396" y="61"/>
                  </a:lnTo>
                  <a:lnTo>
                    <a:pt x="379" y="61"/>
                  </a:lnTo>
                  <a:lnTo>
                    <a:pt x="363" y="63"/>
                  </a:lnTo>
                  <a:lnTo>
                    <a:pt x="349" y="63"/>
                  </a:lnTo>
                  <a:lnTo>
                    <a:pt x="332" y="66"/>
                  </a:lnTo>
                  <a:lnTo>
                    <a:pt x="313" y="68"/>
                  </a:lnTo>
                  <a:lnTo>
                    <a:pt x="297" y="73"/>
                  </a:lnTo>
                  <a:lnTo>
                    <a:pt x="280" y="75"/>
                  </a:lnTo>
                  <a:lnTo>
                    <a:pt x="264" y="80"/>
                  </a:lnTo>
                  <a:lnTo>
                    <a:pt x="247" y="82"/>
                  </a:lnTo>
                  <a:lnTo>
                    <a:pt x="231" y="85"/>
                  </a:lnTo>
                  <a:lnTo>
                    <a:pt x="214" y="89"/>
                  </a:lnTo>
                  <a:lnTo>
                    <a:pt x="200" y="89"/>
                  </a:lnTo>
                  <a:lnTo>
                    <a:pt x="184" y="92"/>
                  </a:lnTo>
                  <a:lnTo>
                    <a:pt x="165" y="99"/>
                  </a:lnTo>
                  <a:lnTo>
                    <a:pt x="146" y="101"/>
                  </a:lnTo>
                  <a:lnTo>
                    <a:pt x="127" y="108"/>
                  </a:lnTo>
                  <a:lnTo>
                    <a:pt x="108" y="111"/>
                  </a:lnTo>
                  <a:lnTo>
                    <a:pt x="92" y="118"/>
                  </a:lnTo>
                  <a:lnTo>
                    <a:pt x="73" y="122"/>
                  </a:lnTo>
                  <a:lnTo>
                    <a:pt x="54" y="127"/>
                  </a:lnTo>
                  <a:lnTo>
                    <a:pt x="37" y="134"/>
                  </a:lnTo>
                  <a:lnTo>
                    <a:pt x="28" y="129"/>
                  </a:lnTo>
                  <a:lnTo>
                    <a:pt x="19" y="127"/>
                  </a:lnTo>
                  <a:lnTo>
                    <a:pt x="11" y="118"/>
                  </a:lnTo>
                  <a:lnTo>
                    <a:pt x="9" y="108"/>
                  </a:lnTo>
                  <a:lnTo>
                    <a:pt x="4" y="106"/>
                  </a:lnTo>
                  <a:lnTo>
                    <a:pt x="2" y="101"/>
                  </a:lnTo>
                  <a:lnTo>
                    <a:pt x="0" y="96"/>
                  </a:lnTo>
                  <a:lnTo>
                    <a:pt x="2" y="89"/>
                  </a:lnTo>
                  <a:lnTo>
                    <a:pt x="9" y="85"/>
                  </a:lnTo>
                  <a:lnTo>
                    <a:pt x="19" y="80"/>
                  </a:lnTo>
                  <a:lnTo>
                    <a:pt x="26" y="75"/>
                  </a:lnTo>
                  <a:lnTo>
                    <a:pt x="35" y="73"/>
                  </a:lnTo>
                  <a:lnTo>
                    <a:pt x="42" y="68"/>
                  </a:lnTo>
                  <a:lnTo>
                    <a:pt x="52" y="66"/>
                  </a:lnTo>
                  <a:lnTo>
                    <a:pt x="61" y="63"/>
                  </a:lnTo>
                  <a:lnTo>
                    <a:pt x="68" y="59"/>
                  </a:lnTo>
                  <a:lnTo>
                    <a:pt x="92" y="52"/>
                  </a:lnTo>
                  <a:lnTo>
                    <a:pt x="118" y="44"/>
                  </a:lnTo>
                  <a:lnTo>
                    <a:pt x="141" y="40"/>
                  </a:lnTo>
                  <a:lnTo>
                    <a:pt x="167" y="33"/>
                  </a:lnTo>
                  <a:lnTo>
                    <a:pt x="191" y="26"/>
                  </a:lnTo>
                  <a:lnTo>
                    <a:pt x="217" y="21"/>
                  </a:lnTo>
                  <a:lnTo>
                    <a:pt x="240" y="16"/>
                  </a:lnTo>
                  <a:lnTo>
                    <a:pt x="266" y="9"/>
                  </a:lnTo>
                  <a:lnTo>
                    <a:pt x="283" y="9"/>
                  </a:lnTo>
                  <a:lnTo>
                    <a:pt x="302" y="7"/>
                  </a:lnTo>
                  <a:lnTo>
                    <a:pt x="318" y="7"/>
                  </a:lnTo>
                  <a:lnTo>
                    <a:pt x="337" y="7"/>
                  </a:lnTo>
                  <a:lnTo>
                    <a:pt x="356" y="4"/>
                  </a:lnTo>
                  <a:lnTo>
                    <a:pt x="372" y="4"/>
                  </a:lnTo>
                  <a:lnTo>
                    <a:pt x="391" y="4"/>
                  </a:lnTo>
                  <a:lnTo>
                    <a:pt x="408" y="0"/>
                  </a:lnTo>
                  <a:lnTo>
                    <a:pt x="434" y="2"/>
                  </a:lnTo>
                  <a:lnTo>
                    <a:pt x="460" y="4"/>
                  </a:lnTo>
                  <a:lnTo>
                    <a:pt x="486" y="11"/>
                  </a:lnTo>
                  <a:lnTo>
                    <a:pt x="509" y="19"/>
                  </a:lnTo>
                  <a:lnTo>
                    <a:pt x="531" y="28"/>
                  </a:lnTo>
                  <a:lnTo>
                    <a:pt x="549" y="44"/>
                  </a:lnTo>
                  <a:lnTo>
                    <a:pt x="566" y="63"/>
                  </a:lnTo>
                  <a:lnTo>
                    <a:pt x="580" y="85"/>
                  </a:lnTo>
                  <a:lnTo>
                    <a:pt x="585" y="101"/>
                  </a:lnTo>
                  <a:lnTo>
                    <a:pt x="582" y="118"/>
                  </a:lnTo>
                  <a:lnTo>
                    <a:pt x="578" y="137"/>
                  </a:lnTo>
                  <a:lnTo>
                    <a:pt x="573" y="151"/>
                  </a:lnTo>
                  <a:lnTo>
                    <a:pt x="559" y="163"/>
                  </a:lnTo>
                  <a:close/>
                </a:path>
              </a:pathLst>
            </a:custGeom>
            <a:solidFill>
              <a:srgbClr val="7F7F7F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1828" y="3921"/>
              <a:ext cx="2046" cy="498"/>
            </a:xfrm>
            <a:custGeom>
              <a:avLst/>
              <a:gdLst/>
              <a:ahLst/>
              <a:cxnLst>
                <a:cxn ang="0">
                  <a:pos x="2006" y="481"/>
                </a:cxn>
                <a:cxn ang="0">
                  <a:pos x="1985" y="488"/>
                </a:cxn>
                <a:cxn ang="0">
                  <a:pos x="1921" y="491"/>
                </a:cxn>
                <a:cxn ang="0">
                  <a:pos x="1845" y="491"/>
                </a:cxn>
                <a:cxn ang="0">
                  <a:pos x="1749" y="491"/>
                </a:cxn>
                <a:cxn ang="0">
                  <a:pos x="1638" y="488"/>
                </a:cxn>
                <a:cxn ang="0">
                  <a:pos x="1532" y="491"/>
                </a:cxn>
                <a:cxn ang="0">
                  <a:pos x="1423" y="495"/>
                </a:cxn>
                <a:cxn ang="0">
                  <a:pos x="1331" y="498"/>
                </a:cxn>
                <a:cxn ang="0">
                  <a:pos x="1241" y="495"/>
                </a:cxn>
                <a:cxn ang="0">
                  <a:pos x="1192" y="493"/>
                </a:cxn>
                <a:cxn ang="0">
                  <a:pos x="1157" y="495"/>
                </a:cxn>
                <a:cxn ang="0">
                  <a:pos x="1098" y="493"/>
                </a:cxn>
                <a:cxn ang="0">
                  <a:pos x="1029" y="491"/>
                </a:cxn>
                <a:cxn ang="0">
                  <a:pos x="963" y="488"/>
                </a:cxn>
                <a:cxn ang="0">
                  <a:pos x="897" y="484"/>
                </a:cxn>
                <a:cxn ang="0">
                  <a:pos x="836" y="488"/>
                </a:cxn>
                <a:cxn ang="0">
                  <a:pos x="774" y="491"/>
                </a:cxn>
                <a:cxn ang="0">
                  <a:pos x="715" y="491"/>
                </a:cxn>
                <a:cxn ang="0">
                  <a:pos x="654" y="488"/>
                </a:cxn>
                <a:cxn ang="0">
                  <a:pos x="602" y="479"/>
                </a:cxn>
                <a:cxn ang="0">
                  <a:pos x="550" y="474"/>
                </a:cxn>
                <a:cxn ang="0">
                  <a:pos x="486" y="472"/>
                </a:cxn>
                <a:cxn ang="0">
                  <a:pos x="418" y="472"/>
                </a:cxn>
                <a:cxn ang="0">
                  <a:pos x="350" y="469"/>
                </a:cxn>
                <a:cxn ang="0">
                  <a:pos x="281" y="467"/>
                </a:cxn>
                <a:cxn ang="0">
                  <a:pos x="243" y="462"/>
                </a:cxn>
                <a:cxn ang="0">
                  <a:pos x="215" y="455"/>
                </a:cxn>
                <a:cxn ang="0">
                  <a:pos x="149" y="448"/>
                </a:cxn>
                <a:cxn ang="0">
                  <a:pos x="76" y="441"/>
                </a:cxn>
                <a:cxn ang="0">
                  <a:pos x="26" y="417"/>
                </a:cxn>
                <a:cxn ang="0">
                  <a:pos x="3" y="370"/>
                </a:cxn>
                <a:cxn ang="0">
                  <a:pos x="7" y="332"/>
                </a:cxn>
                <a:cxn ang="0">
                  <a:pos x="76" y="229"/>
                </a:cxn>
                <a:cxn ang="0">
                  <a:pos x="149" y="99"/>
                </a:cxn>
                <a:cxn ang="0">
                  <a:pos x="175" y="37"/>
                </a:cxn>
                <a:cxn ang="0">
                  <a:pos x="201" y="7"/>
                </a:cxn>
                <a:cxn ang="0">
                  <a:pos x="274" y="0"/>
                </a:cxn>
                <a:cxn ang="0">
                  <a:pos x="361" y="0"/>
                </a:cxn>
                <a:cxn ang="0">
                  <a:pos x="449" y="7"/>
                </a:cxn>
                <a:cxn ang="0">
                  <a:pos x="534" y="9"/>
                </a:cxn>
                <a:cxn ang="0">
                  <a:pos x="642" y="11"/>
                </a:cxn>
                <a:cxn ang="0">
                  <a:pos x="758" y="11"/>
                </a:cxn>
                <a:cxn ang="0">
                  <a:pos x="876" y="11"/>
                </a:cxn>
                <a:cxn ang="0">
                  <a:pos x="991" y="11"/>
                </a:cxn>
                <a:cxn ang="0">
                  <a:pos x="1086" y="19"/>
                </a:cxn>
                <a:cxn ang="0">
                  <a:pos x="1173" y="21"/>
                </a:cxn>
                <a:cxn ang="0">
                  <a:pos x="1260" y="26"/>
                </a:cxn>
                <a:cxn ang="0">
                  <a:pos x="1348" y="23"/>
                </a:cxn>
                <a:cxn ang="0">
                  <a:pos x="1435" y="21"/>
                </a:cxn>
                <a:cxn ang="0">
                  <a:pos x="1522" y="23"/>
                </a:cxn>
                <a:cxn ang="0">
                  <a:pos x="1591" y="19"/>
                </a:cxn>
                <a:cxn ang="0">
                  <a:pos x="1654" y="19"/>
                </a:cxn>
                <a:cxn ang="0">
                  <a:pos x="1718" y="19"/>
                </a:cxn>
                <a:cxn ang="0">
                  <a:pos x="1784" y="21"/>
                </a:cxn>
                <a:cxn ang="0">
                  <a:pos x="1843" y="56"/>
                </a:cxn>
                <a:cxn ang="0">
                  <a:pos x="1879" y="125"/>
                </a:cxn>
                <a:cxn ang="0">
                  <a:pos x="1949" y="247"/>
                </a:cxn>
                <a:cxn ang="0">
                  <a:pos x="2032" y="389"/>
                </a:cxn>
                <a:cxn ang="0">
                  <a:pos x="2037" y="469"/>
                </a:cxn>
              </a:cxnLst>
              <a:rect l="0" t="0" r="r" b="b"/>
              <a:pathLst>
                <a:path w="2046" h="498">
                  <a:moveTo>
                    <a:pt x="2025" y="479"/>
                  </a:moveTo>
                  <a:lnTo>
                    <a:pt x="2020" y="479"/>
                  </a:lnTo>
                  <a:lnTo>
                    <a:pt x="2013" y="479"/>
                  </a:lnTo>
                  <a:lnTo>
                    <a:pt x="2006" y="481"/>
                  </a:lnTo>
                  <a:lnTo>
                    <a:pt x="2001" y="484"/>
                  </a:lnTo>
                  <a:lnTo>
                    <a:pt x="1994" y="486"/>
                  </a:lnTo>
                  <a:lnTo>
                    <a:pt x="1989" y="486"/>
                  </a:lnTo>
                  <a:lnTo>
                    <a:pt x="1985" y="488"/>
                  </a:lnTo>
                  <a:lnTo>
                    <a:pt x="1978" y="488"/>
                  </a:lnTo>
                  <a:lnTo>
                    <a:pt x="1959" y="488"/>
                  </a:lnTo>
                  <a:lnTo>
                    <a:pt x="1940" y="491"/>
                  </a:lnTo>
                  <a:lnTo>
                    <a:pt x="1921" y="491"/>
                  </a:lnTo>
                  <a:lnTo>
                    <a:pt x="1902" y="491"/>
                  </a:lnTo>
                  <a:lnTo>
                    <a:pt x="1883" y="491"/>
                  </a:lnTo>
                  <a:lnTo>
                    <a:pt x="1864" y="491"/>
                  </a:lnTo>
                  <a:lnTo>
                    <a:pt x="1845" y="491"/>
                  </a:lnTo>
                  <a:lnTo>
                    <a:pt x="1829" y="493"/>
                  </a:lnTo>
                  <a:lnTo>
                    <a:pt x="1801" y="493"/>
                  </a:lnTo>
                  <a:lnTo>
                    <a:pt x="1775" y="491"/>
                  </a:lnTo>
                  <a:lnTo>
                    <a:pt x="1749" y="491"/>
                  </a:lnTo>
                  <a:lnTo>
                    <a:pt x="1720" y="491"/>
                  </a:lnTo>
                  <a:lnTo>
                    <a:pt x="1694" y="488"/>
                  </a:lnTo>
                  <a:lnTo>
                    <a:pt x="1666" y="488"/>
                  </a:lnTo>
                  <a:lnTo>
                    <a:pt x="1638" y="488"/>
                  </a:lnTo>
                  <a:lnTo>
                    <a:pt x="1612" y="491"/>
                  </a:lnTo>
                  <a:lnTo>
                    <a:pt x="1586" y="491"/>
                  </a:lnTo>
                  <a:lnTo>
                    <a:pt x="1558" y="491"/>
                  </a:lnTo>
                  <a:lnTo>
                    <a:pt x="1532" y="491"/>
                  </a:lnTo>
                  <a:lnTo>
                    <a:pt x="1506" y="493"/>
                  </a:lnTo>
                  <a:lnTo>
                    <a:pt x="1477" y="493"/>
                  </a:lnTo>
                  <a:lnTo>
                    <a:pt x="1451" y="495"/>
                  </a:lnTo>
                  <a:lnTo>
                    <a:pt x="1423" y="495"/>
                  </a:lnTo>
                  <a:lnTo>
                    <a:pt x="1395" y="495"/>
                  </a:lnTo>
                  <a:lnTo>
                    <a:pt x="1376" y="495"/>
                  </a:lnTo>
                  <a:lnTo>
                    <a:pt x="1352" y="498"/>
                  </a:lnTo>
                  <a:lnTo>
                    <a:pt x="1331" y="498"/>
                  </a:lnTo>
                  <a:lnTo>
                    <a:pt x="1308" y="498"/>
                  </a:lnTo>
                  <a:lnTo>
                    <a:pt x="1286" y="498"/>
                  </a:lnTo>
                  <a:lnTo>
                    <a:pt x="1263" y="498"/>
                  </a:lnTo>
                  <a:lnTo>
                    <a:pt x="1241" y="495"/>
                  </a:lnTo>
                  <a:lnTo>
                    <a:pt x="1218" y="495"/>
                  </a:lnTo>
                  <a:lnTo>
                    <a:pt x="1211" y="495"/>
                  </a:lnTo>
                  <a:lnTo>
                    <a:pt x="1201" y="493"/>
                  </a:lnTo>
                  <a:lnTo>
                    <a:pt x="1192" y="493"/>
                  </a:lnTo>
                  <a:lnTo>
                    <a:pt x="1182" y="495"/>
                  </a:lnTo>
                  <a:lnTo>
                    <a:pt x="1175" y="495"/>
                  </a:lnTo>
                  <a:lnTo>
                    <a:pt x="1166" y="495"/>
                  </a:lnTo>
                  <a:lnTo>
                    <a:pt x="1157" y="495"/>
                  </a:lnTo>
                  <a:lnTo>
                    <a:pt x="1147" y="495"/>
                  </a:lnTo>
                  <a:lnTo>
                    <a:pt x="1131" y="495"/>
                  </a:lnTo>
                  <a:lnTo>
                    <a:pt x="1114" y="493"/>
                  </a:lnTo>
                  <a:lnTo>
                    <a:pt x="1098" y="493"/>
                  </a:lnTo>
                  <a:lnTo>
                    <a:pt x="1079" y="491"/>
                  </a:lnTo>
                  <a:lnTo>
                    <a:pt x="1065" y="491"/>
                  </a:lnTo>
                  <a:lnTo>
                    <a:pt x="1046" y="491"/>
                  </a:lnTo>
                  <a:lnTo>
                    <a:pt x="1029" y="491"/>
                  </a:lnTo>
                  <a:lnTo>
                    <a:pt x="1013" y="488"/>
                  </a:lnTo>
                  <a:lnTo>
                    <a:pt x="998" y="488"/>
                  </a:lnTo>
                  <a:lnTo>
                    <a:pt x="982" y="488"/>
                  </a:lnTo>
                  <a:lnTo>
                    <a:pt x="963" y="488"/>
                  </a:lnTo>
                  <a:lnTo>
                    <a:pt x="947" y="486"/>
                  </a:lnTo>
                  <a:lnTo>
                    <a:pt x="930" y="486"/>
                  </a:lnTo>
                  <a:lnTo>
                    <a:pt x="914" y="486"/>
                  </a:lnTo>
                  <a:lnTo>
                    <a:pt x="897" y="484"/>
                  </a:lnTo>
                  <a:lnTo>
                    <a:pt x="878" y="481"/>
                  </a:lnTo>
                  <a:lnTo>
                    <a:pt x="864" y="486"/>
                  </a:lnTo>
                  <a:lnTo>
                    <a:pt x="852" y="486"/>
                  </a:lnTo>
                  <a:lnTo>
                    <a:pt x="836" y="488"/>
                  </a:lnTo>
                  <a:lnTo>
                    <a:pt x="821" y="488"/>
                  </a:lnTo>
                  <a:lnTo>
                    <a:pt x="805" y="491"/>
                  </a:lnTo>
                  <a:lnTo>
                    <a:pt x="791" y="491"/>
                  </a:lnTo>
                  <a:lnTo>
                    <a:pt x="774" y="491"/>
                  </a:lnTo>
                  <a:lnTo>
                    <a:pt x="760" y="491"/>
                  </a:lnTo>
                  <a:lnTo>
                    <a:pt x="746" y="491"/>
                  </a:lnTo>
                  <a:lnTo>
                    <a:pt x="729" y="491"/>
                  </a:lnTo>
                  <a:lnTo>
                    <a:pt x="715" y="491"/>
                  </a:lnTo>
                  <a:lnTo>
                    <a:pt x="699" y="488"/>
                  </a:lnTo>
                  <a:lnTo>
                    <a:pt x="685" y="488"/>
                  </a:lnTo>
                  <a:lnTo>
                    <a:pt x="668" y="488"/>
                  </a:lnTo>
                  <a:lnTo>
                    <a:pt x="654" y="488"/>
                  </a:lnTo>
                  <a:lnTo>
                    <a:pt x="640" y="486"/>
                  </a:lnTo>
                  <a:lnTo>
                    <a:pt x="628" y="484"/>
                  </a:lnTo>
                  <a:lnTo>
                    <a:pt x="616" y="481"/>
                  </a:lnTo>
                  <a:lnTo>
                    <a:pt x="602" y="479"/>
                  </a:lnTo>
                  <a:lnTo>
                    <a:pt x="590" y="479"/>
                  </a:lnTo>
                  <a:lnTo>
                    <a:pt x="576" y="479"/>
                  </a:lnTo>
                  <a:lnTo>
                    <a:pt x="564" y="476"/>
                  </a:lnTo>
                  <a:lnTo>
                    <a:pt x="550" y="474"/>
                  </a:lnTo>
                  <a:lnTo>
                    <a:pt x="538" y="474"/>
                  </a:lnTo>
                  <a:lnTo>
                    <a:pt x="522" y="474"/>
                  </a:lnTo>
                  <a:lnTo>
                    <a:pt x="505" y="474"/>
                  </a:lnTo>
                  <a:lnTo>
                    <a:pt x="486" y="472"/>
                  </a:lnTo>
                  <a:lnTo>
                    <a:pt x="470" y="472"/>
                  </a:lnTo>
                  <a:lnTo>
                    <a:pt x="451" y="472"/>
                  </a:lnTo>
                  <a:lnTo>
                    <a:pt x="435" y="472"/>
                  </a:lnTo>
                  <a:lnTo>
                    <a:pt x="418" y="472"/>
                  </a:lnTo>
                  <a:lnTo>
                    <a:pt x="402" y="469"/>
                  </a:lnTo>
                  <a:lnTo>
                    <a:pt x="385" y="469"/>
                  </a:lnTo>
                  <a:lnTo>
                    <a:pt x="368" y="469"/>
                  </a:lnTo>
                  <a:lnTo>
                    <a:pt x="350" y="469"/>
                  </a:lnTo>
                  <a:lnTo>
                    <a:pt x="333" y="469"/>
                  </a:lnTo>
                  <a:lnTo>
                    <a:pt x="314" y="467"/>
                  </a:lnTo>
                  <a:lnTo>
                    <a:pt x="298" y="467"/>
                  </a:lnTo>
                  <a:lnTo>
                    <a:pt x="281" y="467"/>
                  </a:lnTo>
                  <a:lnTo>
                    <a:pt x="265" y="467"/>
                  </a:lnTo>
                  <a:lnTo>
                    <a:pt x="258" y="465"/>
                  </a:lnTo>
                  <a:lnTo>
                    <a:pt x="251" y="462"/>
                  </a:lnTo>
                  <a:lnTo>
                    <a:pt x="243" y="462"/>
                  </a:lnTo>
                  <a:lnTo>
                    <a:pt x="236" y="460"/>
                  </a:lnTo>
                  <a:lnTo>
                    <a:pt x="229" y="460"/>
                  </a:lnTo>
                  <a:lnTo>
                    <a:pt x="220" y="458"/>
                  </a:lnTo>
                  <a:lnTo>
                    <a:pt x="215" y="455"/>
                  </a:lnTo>
                  <a:lnTo>
                    <a:pt x="206" y="455"/>
                  </a:lnTo>
                  <a:lnTo>
                    <a:pt x="189" y="453"/>
                  </a:lnTo>
                  <a:lnTo>
                    <a:pt x="170" y="451"/>
                  </a:lnTo>
                  <a:lnTo>
                    <a:pt x="149" y="448"/>
                  </a:lnTo>
                  <a:lnTo>
                    <a:pt x="133" y="446"/>
                  </a:lnTo>
                  <a:lnTo>
                    <a:pt x="114" y="443"/>
                  </a:lnTo>
                  <a:lnTo>
                    <a:pt x="95" y="443"/>
                  </a:lnTo>
                  <a:lnTo>
                    <a:pt x="76" y="441"/>
                  </a:lnTo>
                  <a:lnTo>
                    <a:pt x="57" y="439"/>
                  </a:lnTo>
                  <a:lnTo>
                    <a:pt x="43" y="434"/>
                  </a:lnTo>
                  <a:lnTo>
                    <a:pt x="33" y="427"/>
                  </a:lnTo>
                  <a:lnTo>
                    <a:pt x="26" y="417"/>
                  </a:lnTo>
                  <a:lnTo>
                    <a:pt x="19" y="406"/>
                  </a:lnTo>
                  <a:lnTo>
                    <a:pt x="15" y="396"/>
                  </a:lnTo>
                  <a:lnTo>
                    <a:pt x="7" y="384"/>
                  </a:lnTo>
                  <a:lnTo>
                    <a:pt x="3" y="370"/>
                  </a:lnTo>
                  <a:lnTo>
                    <a:pt x="0" y="361"/>
                  </a:lnTo>
                  <a:lnTo>
                    <a:pt x="0" y="349"/>
                  </a:lnTo>
                  <a:lnTo>
                    <a:pt x="3" y="340"/>
                  </a:lnTo>
                  <a:lnTo>
                    <a:pt x="7" y="332"/>
                  </a:lnTo>
                  <a:lnTo>
                    <a:pt x="15" y="325"/>
                  </a:lnTo>
                  <a:lnTo>
                    <a:pt x="36" y="292"/>
                  </a:lnTo>
                  <a:lnTo>
                    <a:pt x="57" y="262"/>
                  </a:lnTo>
                  <a:lnTo>
                    <a:pt x="76" y="229"/>
                  </a:lnTo>
                  <a:lnTo>
                    <a:pt x="97" y="198"/>
                  </a:lnTo>
                  <a:lnTo>
                    <a:pt x="114" y="165"/>
                  </a:lnTo>
                  <a:lnTo>
                    <a:pt x="133" y="132"/>
                  </a:lnTo>
                  <a:lnTo>
                    <a:pt x="149" y="99"/>
                  </a:lnTo>
                  <a:lnTo>
                    <a:pt x="168" y="66"/>
                  </a:lnTo>
                  <a:lnTo>
                    <a:pt x="168" y="56"/>
                  </a:lnTo>
                  <a:lnTo>
                    <a:pt x="173" y="47"/>
                  </a:lnTo>
                  <a:lnTo>
                    <a:pt x="175" y="37"/>
                  </a:lnTo>
                  <a:lnTo>
                    <a:pt x="180" y="28"/>
                  </a:lnTo>
                  <a:lnTo>
                    <a:pt x="184" y="21"/>
                  </a:lnTo>
                  <a:lnTo>
                    <a:pt x="192" y="14"/>
                  </a:lnTo>
                  <a:lnTo>
                    <a:pt x="201" y="7"/>
                  </a:lnTo>
                  <a:lnTo>
                    <a:pt x="208" y="2"/>
                  </a:lnTo>
                  <a:lnTo>
                    <a:pt x="232" y="0"/>
                  </a:lnTo>
                  <a:lnTo>
                    <a:pt x="251" y="0"/>
                  </a:lnTo>
                  <a:lnTo>
                    <a:pt x="274" y="0"/>
                  </a:lnTo>
                  <a:lnTo>
                    <a:pt x="295" y="0"/>
                  </a:lnTo>
                  <a:lnTo>
                    <a:pt x="317" y="0"/>
                  </a:lnTo>
                  <a:lnTo>
                    <a:pt x="338" y="0"/>
                  </a:lnTo>
                  <a:lnTo>
                    <a:pt x="361" y="0"/>
                  </a:lnTo>
                  <a:lnTo>
                    <a:pt x="383" y="2"/>
                  </a:lnTo>
                  <a:lnTo>
                    <a:pt x="404" y="2"/>
                  </a:lnTo>
                  <a:lnTo>
                    <a:pt x="425" y="4"/>
                  </a:lnTo>
                  <a:lnTo>
                    <a:pt x="449" y="7"/>
                  </a:lnTo>
                  <a:lnTo>
                    <a:pt x="470" y="7"/>
                  </a:lnTo>
                  <a:lnTo>
                    <a:pt x="491" y="9"/>
                  </a:lnTo>
                  <a:lnTo>
                    <a:pt x="512" y="9"/>
                  </a:lnTo>
                  <a:lnTo>
                    <a:pt x="534" y="9"/>
                  </a:lnTo>
                  <a:lnTo>
                    <a:pt x="555" y="9"/>
                  </a:lnTo>
                  <a:lnTo>
                    <a:pt x="583" y="11"/>
                  </a:lnTo>
                  <a:lnTo>
                    <a:pt x="612" y="11"/>
                  </a:lnTo>
                  <a:lnTo>
                    <a:pt x="642" y="11"/>
                  </a:lnTo>
                  <a:lnTo>
                    <a:pt x="670" y="11"/>
                  </a:lnTo>
                  <a:lnTo>
                    <a:pt x="699" y="11"/>
                  </a:lnTo>
                  <a:lnTo>
                    <a:pt x="729" y="11"/>
                  </a:lnTo>
                  <a:lnTo>
                    <a:pt x="758" y="11"/>
                  </a:lnTo>
                  <a:lnTo>
                    <a:pt x="786" y="11"/>
                  </a:lnTo>
                  <a:lnTo>
                    <a:pt x="817" y="11"/>
                  </a:lnTo>
                  <a:lnTo>
                    <a:pt x="845" y="11"/>
                  </a:lnTo>
                  <a:lnTo>
                    <a:pt x="876" y="11"/>
                  </a:lnTo>
                  <a:lnTo>
                    <a:pt x="904" y="11"/>
                  </a:lnTo>
                  <a:lnTo>
                    <a:pt x="935" y="11"/>
                  </a:lnTo>
                  <a:lnTo>
                    <a:pt x="963" y="11"/>
                  </a:lnTo>
                  <a:lnTo>
                    <a:pt x="991" y="11"/>
                  </a:lnTo>
                  <a:lnTo>
                    <a:pt x="1020" y="14"/>
                  </a:lnTo>
                  <a:lnTo>
                    <a:pt x="1041" y="14"/>
                  </a:lnTo>
                  <a:lnTo>
                    <a:pt x="1065" y="16"/>
                  </a:lnTo>
                  <a:lnTo>
                    <a:pt x="1086" y="19"/>
                  </a:lnTo>
                  <a:lnTo>
                    <a:pt x="1107" y="19"/>
                  </a:lnTo>
                  <a:lnTo>
                    <a:pt x="1128" y="19"/>
                  </a:lnTo>
                  <a:lnTo>
                    <a:pt x="1149" y="21"/>
                  </a:lnTo>
                  <a:lnTo>
                    <a:pt x="1173" y="21"/>
                  </a:lnTo>
                  <a:lnTo>
                    <a:pt x="1194" y="23"/>
                  </a:lnTo>
                  <a:lnTo>
                    <a:pt x="1218" y="23"/>
                  </a:lnTo>
                  <a:lnTo>
                    <a:pt x="1239" y="26"/>
                  </a:lnTo>
                  <a:lnTo>
                    <a:pt x="1260" y="26"/>
                  </a:lnTo>
                  <a:lnTo>
                    <a:pt x="1282" y="26"/>
                  </a:lnTo>
                  <a:lnTo>
                    <a:pt x="1305" y="26"/>
                  </a:lnTo>
                  <a:lnTo>
                    <a:pt x="1324" y="26"/>
                  </a:lnTo>
                  <a:lnTo>
                    <a:pt x="1348" y="23"/>
                  </a:lnTo>
                  <a:lnTo>
                    <a:pt x="1369" y="21"/>
                  </a:lnTo>
                  <a:lnTo>
                    <a:pt x="1390" y="21"/>
                  </a:lnTo>
                  <a:lnTo>
                    <a:pt x="1411" y="21"/>
                  </a:lnTo>
                  <a:lnTo>
                    <a:pt x="1435" y="21"/>
                  </a:lnTo>
                  <a:lnTo>
                    <a:pt x="1456" y="23"/>
                  </a:lnTo>
                  <a:lnTo>
                    <a:pt x="1477" y="23"/>
                  </a:lnTo>
                  <a:lnTo>
                    <a:pt x="1501" y="23"/>
                  </a:lnTo>
                  <a:lnTo>
                    <a:pt x="1522" y="23"/>
                  </a:lnTo>
                  <a:lnTo>
                    <a:pt x="1543" y="21"/>
                  </a:lnTo>
                  <a:lnTo>
                    <a:pt x="1560" y="21"/>
                  </a:lnTo>
                  <a:lnTo>
                    <a:pt x="1577" y="21"/>
                  </a:lnTo>
                  <a:lnTo>
                    <a:pt x="1591" y="19"/>
                  </a:lnTo>
                  <a:lnTo>
                    <a:pt x="1607" y="19"/>
                  </a:lnTo>
                  <a:lnTo>
                    <a:pt x="1624" y="19"/>
                  </a:lnTo>
                  <a:lnTo>
                    <a:pt x="1638" y="19"/>
                  </a:lnTo>
                  <a:lnTo>
                    <a:pt x="1654" y="19"/>
                  </a:lnTo>
                  <a:lnTo>
                    <a:pt x="1671" y="19"/>
                  </a:lnTo>
                  <a:lnTo>
                    <a:pt x="1687" y="19"/>
                  </a:lnTo>
                  <a:lnTo>
                    <a:pt x="1702" y="19"/>
                  </a:lnTo>
                  <a:lnTo>
                    <a:pt x="1718" y="19"/>
                  </a:lnTo>
                  <a:lnTo>
                    <a:pt x="1735" y="19"/>
                  </a:lnTo>
                  <a:lnTo>
                    <a:pt x="1751" y="19"/>
                  </a:lnTo>
                  <a:lnTo>
                    <a:pt x="1765" y="21"/>
                  </a:lnTo>
                  <a:lnTo>
                    <a:pt x="1784" y="21"/>
                  </a:lnTo>
                  <a:lnTo>
                    <a:pt x="1798" y="21"/>
                  </a:lnTo>
                  <a:lnTo>
                    <a:pt x="1817" y="30"/>
                  </a:lnTo>
                  <a:lnTo>
                    <a:pt x="1831" y="42"/>
                  </a:lnTo>
                  <a:lnTo>
                    <a:pt x="1843" y="56"/>
                  </a:lnTo>
                  <a:lnTo>
                    <a:pt x="1853" y="73"/>
                  </a:lnTo>
                  <a:lnTo>
                    <a:pt x="1860" y="89"/>
                  </a:lnTo>
                  <a:lnTo>
                    <a:pt x="1869" y="108"/>
                  </a:lnTo>
                  <a:lnTo>
                    <a:pt x="1879" y="125"/>
                  </a:lnTo>
                  <a:lnTo>
                    <a:pt x="1888" y="139"/>
                  </a:lnTo>
                  <a:lnTo>
                    <a:pt x="1907" y="177"/>
                  </a:lnTo>
                  <a:lnTo>
                    <a:pt x="1926" y="212"/>
                  </a:lnTo>
                  <a:lnTo>
                    <a:pt x="1949" y="247"/>
                  </a:lnTo>
                  <a:lnTo>
                    <a:pt x="1971" y="281"/>
                  </a:lnTo>
                  <a:lnTo>
                    <a:pt x="1994" y="316"/>
                  </a:lnTo>
                  <a:lnTo>
                    <a:pt x="2013" y="351"/>
                  </a:lnTo>
                  <a:lnTo>
                    <a:pt x="2032" y="389"/>
                  </a:lnTo>
                  <a:lnTo>
                    <a:pt x="2046" y="427"/>
                  </a:lnTo>
                  <a:lnTo>
                    <a:pt x="2046" y="441"/>
                  </a:lnTo>
                  <a:lnTo>
                    <a:pt x="2044" y="455"/>
                  </a:lnTo>
                  <a:lnTo>
                    <a:pt x="2037" y="469"/>
                  </a:lnTo>
                  <a:lnTo>
                    <a:pt x="2025" y="479"/>
                  </a:lnTo>
                  <a:close/>
                </a:path>
              </a:pathLst>
            </a:custGeom>
            <a:solidFill>
              <a:srgbClr val="FDE9D9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2916" y="2306"/>
              <a:ext cx="887" cy="611"/>
            </a:xfrm>
            <a:custGeom>
              <a:avLst/>
              <a:gdLst/>
              <a:ahLst/>
              <a:cxnLst>
                <a:cxn ang="0">
                  <a:pos x="849" y="460"/>
                </a:cxn>
                <a:cxn ang="0">
                  <a:pos x="802" y="453"/>
                </a:cxn>
                <a:cxn ang="0">
                  <a:pos x="760" y="463"/>
                </a:cxn>
                <a:cxn ang="0">
                  <a:pos x="696" y="479"/>
                </a:cxn>
                <a:cxn ang="0">
                  <a:pos x="635" y="503"/>
                </a:cxn>
                <a:cxn ang="0">
                  <a:pos x="576" y="529"/>
                </a:cxn>
                <a:cxn ang="0">
                  <a:pos x="524" y="557"/>
                </a:cxn>
                <a:cxn ang="0">
                  <a:pos x="474" y="595"/>
                </a:cxn>
                <a:cxn ang="0">
                  <a:pos x="446" y="611"/>
                </a:cxn>
                <a:cxn ang="0">
                  <a:pos x="420" y="576"/>
                </a:cxn>
                <a:cxn ang="0">
                  <a:pos x="366" y="503"/>
                </a:cxn>
                <a:cxn ang="0">
                  <a:pos x="312" y="427"/>
                </a:cxn>
                <a:cxn ang="0">
                  <a:pos x="276" y="382"/>
                </a:cxn>
                <a:cxn ang="0">
                  <a:pos x="241" y="363"/>
                </a:cxn>
                <a:cxn ang="0">
                  <a:pos x="210" y="338"/>
                </a:cxn>
                <a:cxn ang="0">
                  <a:pos x="175" y="304"/>
                </a:cxn>
                <a:cxn ang="0">
                  <a:pos x="142" y="274"/>
                </a:cxn>
                <a:cxn ang="0">
                  <a:pos x="106" y="245"/>
                </a:cxn>
                <a:cxn ang="0">
                  <a:pos x="66" y="212"/>
                </a:cxn>
                <a:cxn ang="0">
                  <a:pos x="21" y="189"/>
                </a:cxn>
                <a:cxn ang="0">
                  <a:pos x="0" y="179"/>
                </a:cxn>
                <a:cxn ang="0">
                  <a:pos x="12" y="158"/>
                </a:cxn>
                <a:cxn ang="0">
                  <a:pos x="54" y="127"/>
                </a:cxn>
                <a:cxn ang="0">
                  <a:pos x="94" y="90"/>
                </a:cxn>
                <a:cxn ang="0">
                  <a:pos x="123" y="64"/>
                </a:cxn>
                <a:cxn ang="0">
                  <a:pos x="146" y="40"/>
                </a:cxn>
                <a:cxn ang="0">
                  <a:pos x="168" y="12"/>
                </a:cxn>
                <a:cxn ang="0">
                  <a:pos x="189" y="0"/>
                </a:cxn>
                <a:cxn ang="0">
                  <a:pos x="212" y="16"/>
                </a:cxn>
                <a:cxn ang="0">
                  <a:pos x="238" y="33"/>
                </a:cxn>
                <a:cxn ang="0">
                  <a:pos x="267" y="45"/>
                </a:cxn>
                <a:cxn ang="0">
                  <a:pos x="295" y="59"/>
                </a:cxn>
                <a:cxn ang="0">
                  <a:pos x="316" y="83"/>
                </a:cxn>
                <a:cxn ang="0">
                  <a:pos x="347" y="111"/>
                </a:cxn>
                <a:cxn ang="0">
                  <a:pos x="387" y="146"/>
                </a:cxn>
                <a:cxn ang="0">
                  <a:pos x="427" y="182"/>
                </a:cxn>
                <a:cxn ang="0">
                  <a:pos x="460" y="205"/>
                </a:cxn>
                <a:cxn ang="0">
                  <a:pos x="489" y="227"/>
                </a:cxn>
                <a:cxn ang="0">
                  <a:pos x="519" y="250"/>
                </a:cxn>
                <a:cxn ang="0">
                  <a:pos x="566" y="236"/>
                </a:cxn>
                <a:cxn ang="0">
                  <a:pos x="618" y="215"/>
                </a:cxn>
                <a:cxn ang="0">
                  <a:pos x="673" y="191"/>
                </a:cxn>
                <a:cxn ang="0">
                  <a:pos x="727" y="170"/>
                </a:cxn>
                <a:cxn ang="0">
                  <a:pos x="781" y="146"/>
                </a:cxn>
                <a:cxn ang="0">
                  <a:pos x="814" y="144"/>
                </a:cxn>
                <a:cxn ang="0">
                  <a:pos x="807" y="175"/>
                </a:cxn>
                <a:cxn ang="0">
                  <a:pos x="831" y="281"/>
                </a:cxn>
                <a:cxn ang="0">
                  <a:pos x="861" y="382"/>
                </a:cxn>
                <a:cxn ang="0">
                  <a:pos x="887" y="453"/>
                </a:cxn>
                <a:cxn ang="0">
                  <a:pos x="880" y="460"/>
                </a:cxn>
              </a:cxnLst>
              <a:rect l="0" t="0" r="r" b="b"/>
              <a:pathLst>
                <a:path w="887" h="611">
                  <a:moveTo>
                    <a:pt x="880" y="460"/>
                  </a:moveTo>
                  <a:lnTo>
                    <a:pt x="864" y="460"/>
                  </a:lnTo>
                  <a:lnTo>
                    <a:pt x="849" y="460"/>
                  </a:lnTo>
                  <a:lnTo>
                    <a:pt x="833" y="458"/>
                  </a:lnTo>
                  <a:lnTo>
                    <a:pt x="819" y="453"/>
                  </a:lnTo>
                  <a:lnTo>
                    <a:pt x="802" y="453"/>
                  </a:lnTo>
                  <a:lnTo>
                    <a:pt x="788" y="453"/>
                  </a:lnTo>
                  <a:lnTo>
                    <a:pt x="774" y="456"/>
                  </a:lnTo>
                  <a:lnTo>
                    <a:pt x="760" y="463"/>
                  </a:lnTo>
                  <a:lnTo>
                    <a:pt x="739" y="467"/>
                  </a:lnTo>
                  <a:lnTo>
                    <a:pt x="715" y="472"/>
                  </a:lnTo>
                  <a:lnTo>
                    <a:pt x="696" y="479"/>
                  </a:lnTo>
                  <a:lnTo>
                    <a:pt x="675" y="489"/>
                  </a:lnTo>
                  <a:lnTo>
                    <a:pt x="654" y="496"/>
                  </a:lnTo>
                  <a:lnTo>
                    <a:pt x="635" y="503"/>
                  </a:lnTo>
                  <a:lnTo>
                    <a:pt x="614" y="512"/>
                  </a:lnTo>
                  <a:lnTo>
                    <a:pt x="595" y="522"/>
                  </a:lnTo>
                  <a:lnTo>
                    <a:pt x="576" y="529"/>
                  </a:lnTo>
                  <a:lnTo>
                    <a:pt x="557" y="536"/>
                  </a:lnTo>
                  <a:lnTo>
                    <a:pt x="540" y="548"/>
                  </a:lnTo>
                  <a:lnTo>
                    <a:pt x="524" y="557"/>
                  </a:lnTo>
                  <a:lnTo>
                    <a:pt x="505" y="569"/>
                  </a:lnTo>
                  <a:lnTo>
                    <a:pt x="489" y="581"/>
                  </a:lnTo>
                  <a:lnTo>
                    <a:pt x="474" y="595"/>
                  </a:lnTo>
                  <a:lnTo>
                    <a:pt x="460" y="607"/>
                  </a:lnTo>
                  <a:lnTo>
                    <a:pt x="453" y="611"/>
                  </a:lnTo>
                  <a:lnTo>
                    <a:pt x="446" y="611"/>
                  </a:lnTo>
                  <a:lnTo>
                    <a:pt x="441" y="607"/>
                  </a:lnTo>
                  <a:lnTo>
                    <a:pt x="437" y="602"/>
                  </a:lnTo>
                  <a:lnTo>
                    <a:pt x="420" y="576"/>
                  </a:lnTo>
                  <a:lnTo>
                    <a:pt x="401" y="552"/>
                  </a:lnTo>
                  <a:lnTo>
                    <a:pt x="382" y="526"/>
                  </a:lnTo>
                  <a:lnTo>
                    <a:pt x="366" y="503"/>
                  </a:lnTo>
                  <a:lnTo>
                    <a:pt x="347" y="479"/>
                  </a:lnTo>
                  <a:lnTo>
                    <a:pt x="328" y="453"/>
                  </a:lnTo>
                  <a:lnTo>
                    <a:pt x="312" y="427"/>
                  </a:lnTo>
                  <a:lnTo>
                    <a:pt x="295" y="401"/>
                  </a:lnTo>
                  <a:lnTo>
                    <a:pt x="286" y="392"/>
                  </a:lnTo>
                  <a:lnTo>
                    <a:pt x="276" y="382"/>
                  </a:lnTo>
                  <a:lnTo>
                    <a:pt x="264" y="378"/>
                  </a:lnTo>
                  <a:lnTo>
                    <a:pt x="253" y="371"/>
                  </a:lnTo>
                  <a:lnTo>
                    <a:pt x="241" y="363"/>
                  </a:lnTo>
                  <a:lnTo>
                    <a:pt x="229" y="354"/>
                  </a:lnTo>
                  <a:lnTo>
                    <a:pt x="220" y="347"/>
                  </a:lnTo>
                  <a:lnTo>
                    <a:pt x="210" y="338"/>
                  </a:lnTo>
                  <a:lnTo>
                    <a:pt x="198" y="326"/>
                  </a:lnTo>
                  <a:lnTo>
                    <a:pt x="187" y="316"/>
                  </a:lnTo>
                  <a:lnTo>
                    <a:pt x="175" y="304"/>
                  </a:lnTo>
                  <a:lnTo>
                    <a:pt x="165" y="295"/>
                  </a:lnTo>
                  <a:lnTo>
                    <a:pt x="153" y="283"/>
                  </a:lnTo>
                  <a:lnTo>
                    <a:pt x="142" y="274"/>
                  </a:lnTo>
                  <a:lnTo>
                    <a:pt x="130" y="264"/>
                  </a:lnTo>
                  <a:lnTo>
                    <a:pt x="118" y="255"/>
                  </a:lnTo>
                  <a:lnTo>
                    <a:pt x="106" y="245"/>
                  </a:lnTo>
                  <a:lnTo>
                    <a:pt x="94" y="234"/>
                  </a:lnTo>
                  <a:lnTo>
                    <a:pt x="78" y="222"/>
                  </a:lnTo>
                  <a:lnTo>
                    <a:pt x="66" y="212"/>
                  </a:lnTo>
                  <a:lnTo>
                    <a:pt x="52" y="201"/>
                  </a:lnTo>
                  <a:lnTo>
                    <a:pt x="35" y="194"/>
                  </a:lnTo>
                  <a:lnTo>
                    <a:pt x="21" y="189"/>
                  </a:lnTo>
                  <a:lnTo>
                    <a:pt x="5" y="184"/>
                  </a:lnTo>
                  <a:lnTo>
                    <a:pt x="0" y="182"/>
                  </a:lnTo>
                  <a:lnTo>
                    <a:pt x="0" y="179"/>
                  </a:lnTo>
                  <a:lnTo>
                    <a:pt x="0" y="175"/>
                  </a:lnTo>
                  <a:lnTo>
                    <a:pt x="0" y="170"/>
                  </a:lnTo>
                  <a:lnTo>
                    <a:pt x="12" y="158"/>
                  </a:lnTo>
                  <a:lnTo>
                    <a:pt x="26" y="149"/>
                  </a:lnTo>
                  <a:lnTo>
                    <a:pt x="40" y="137"/>
                  </a:lnTo>
                  <a:lnTo>
                    <a:pt x="54" y="127"/>
                  </a:lnTo>
                  <a:lnTo>
                    <a:pt x="66" y="116"/>
                  </a:lnTo>
                  <a:lnTo>
                    <a:pt x="80" y="101"/>
                  </a:lnTo>
                  <a:lnTo>
                    <a:pt x="94" y="90"/>
                  </a:lnTo>
                  <a:lnTo>
                    <a:pt x="104" y="76"/>
                  </a:lnTo>
                  <a:lnTo>
                    <a:pt x="113" y="71"/>
                  </a:lnTo>
                  <a:lnTo>
                    <a:pt x="123" y="64"/>
                  </a:lnTo>
                  <a:lnTo>
                    <a:pt x="130" y="57"/>
                  </a:lnTo>
                  <a:lnTo>
                    <a:pt x="139" y="47"/>
                  </a:lnTo>
                  <a:lnTo>
                    <a:pt x="146" y="40"/>
                  </a:lnTo>
                  <a:lnTo>
                    <a:pt x="156" y="31"/>
                  </a:lnTo>
                  <a:lnTo>
                    <a:pt x="163" y="24"/>
                  </a:lnTo>
                  <a:lnTo>
                    <a:pt x="168" y="12"/>
                  </a:lnTo>
                  <a:lnTo>
                    <a:pt x="175" y="9"/>
                  </a:lnTo>
                  <a:lnTo>
                    <a:pt x="182" y="2"/>
                  </a:lnTo>
                  <a:lnTo>
                    <a:pt x="189" y="0"/>
                  </a:lnTo>
                  <a:lnTo>
                    <a:pt x="196" y="2"/>
                  </a:lnTo>
                  <a:lnTo>
                    <a:pt x="205" y="9"/>
                  </a:lnTo>
                  <a:lnTo>
                    <a:pt x="212" y="16"/>
                  </a:lnTo>
                  <a:lnTo>
                    <a:pt x="222" y="21"/>
                  </a:lnTo>
                  <a:lnTo>
                    <a:pt x="229" y="28"/>
                  </a:lnTo>
                  <a:lnTo>
                    <a:pt x="238" y="33"/>
                  </a:lnTo>
                  <a:lnTo>
                    <a:pt x="248" y="38"/>
                  </a:lnTo>
                  <a:lnTo>
                    <a:pt x="257" y="40"/>
                  </a:lnTo>
                  <a:lnTo>
                    <a:pt x="267" y="45"/>
                  </a:lnTo>
                  <a:lnTo>
                    <a:pt x="276" y="47"/>
                  </a:lnTo>
                  <a:lnTo>
                    <a:pt x="288" y="52"/>
                  </a:lnTo>
                  <a:lnTo>
                    <a:pt x="295" y="59"/>
                  </a:lnTo>
                  <a:lnTo>
                    <a:pt x="302" y="66"/>
                  </a:lnTo>
                  <a:lnTo>
                    <a:pt x="309" y="73"/>
                  </a:lnTo>
                  <a:lnTo>
                    <a:pt x="316" y="83"/>
                  </a:lnTo>
                  <a:lnTo>
                    <a:pt x="323" y="90"/>
                  </a:lnTo>
                  <a:lnTo>
                    <a:pt x="333" y="97"/>
                  </a:lnTo>
                  <a:lnTo>
                    <a:pt x="347" y="111"/>
                  </a:lnTo>
                  <a:lnTo>
                    <a:pt x="359" y="123"/>
                  </a:lnTo>
                  <a:lnTo>
                    <a:pt x="373" y="135"/>
                  </a:lnTo>
                  <a:lnTo>
                    <a:pt x="387" y="146"/>
                  </a:lnTo>
                  <a:lnTo>
                    <a:pt x="401" y="156"/>
                  </a:lnTo>
                  <a:lnTo>
                    <a:pt x="413" y="168"/>
                  </a:lnTo>
                  <a:lnTo>
                    <a:pt x="427" y="182"/>
                  </a:lnTo>
                  <a:lnTo>
                    <a:pt x="441" y="194"/>
                  </a:lnTo>
                  <a:lnTo>
                    <a:pt x="451" y="201"/>
                  </a:lnTo>
                  <a:lnTo>
                    <a:pt x="460" y="205"/>
                  </a:lnTo>
                  <a:lnTo>
                    <a:pt x="470" y="212"/>
                  </a:lnTo>
                  <a:lnTo>
                    <a:pt x="479" y="219"/>
                  </a:lnTo>
                  <a:lnTo>
                    <a:pt x="489" y="227"/>
                  </a:lnTo>
                  <a:lnTo>
                    <a:pt x="500" y="236"/>
                  </a:lnTo>
                  <a:lnTo>
                    <a:pt x="510" y="241"/>
                  </a:lnTo>
                  <a:lnTo>
                    <a:pt x="519" y="250"/>
                  </a:lnTo>
                  <a:lnTo>
                    <a:pt x="529" y="250"/>
                  </a:lnTo>
                  <a:lnTo>
                    <a:pt x="547" y="243"/>
                  </a:lnTo>
                  <a:lnTo>
                    <a:pt x="566" y="236"/>
                  </a:lnTo>
                  <a:lnTo>
                    <a:pt x="583" y="229"/>
                  </a:lnTo>
                  <a:lnTo>
                    <a:pt x="602" y="222"/>
                  </a:lnTo>
                  <a:lnTo>
                    <a:pt x="618" y="215"/>
                  </a:lnTo>
                  <a:lnTo>
                    <a:pt x="637" y="205"/>
                  </a:lnTo>
                  <a:lnTo>
                    <a:pt x="656" y="201"/>
                  </a:lnTo>
                  <a:lnTo>
                    <a:pt x="673" y="191"/>
                  </a:lnTo>
                  <a:lnTo>
                    <a:pt x="689" y="184"/>
                  </a:lnTo>
                  <a:lnTo>
                    <a:pt x="708" y="177"/>
                  </a:lnTo>
                  <a:lnTo>
                    <a:pt x="727" y="170"/>
                  </a:lnTo>
                  <a:lnTo>
                    <a:pt x="743" y="160"/>
                  </a:lnTo>
                  <a:lnTo>
                    <a:pt x="762" y="153"/>
                  </a:lnTo>
                  <a:lnTo>
                    <a:pt x="781" y="146"/>
                  </a:lnTo>
                  <a:lnTo>
                    <a:pt x="800" y="142"/>
                  </a:lnTo>
                  <a:lnTo>
                    <a:pt x="819" y="135"/>
                  </a:lnTo>
                  <a:lnTo>
                    <a:pt x="814" y="144"/>
                  </a:lnTo>
                  <a:lnTo>
                    <a:pt x="812" y="153"/>
                  </a:lnTo>
                  <a:lnTo>
                    <a:pt x="807" y="163"/>
                  </a:lnTo>
                  <a:lnTo>
                    <a:pt x="807" y="175"/>
                  </a:lnTo>
                  <a:lnTo>
                    <a:pt x="814" y="210"/>
                  </a:lnTo>
                  <a:lnTo>
                    <a:pt x="821" y="245"/>
                  </a:lnTo>
                  <a:lnTo>
                    <a:pt x="831" y="281"/>
                  </a:lnTo>
                  <a:lnTo>
                    <a:pt x="840" y="314"/>
                  </a:lnTo>
                  <a:lnTo>
                    <a:pt x="849" y="347"/>
                  </a:lnTo>
                  <a:lnTo>
                    <a:pt x="861" y="382"/>
                  </a:lnTo>
                  <a:lnTo>
                    <a:pt x="873" y="415"/>
                  </a:lnTo>
                  <a:lnTo>
                    <a:pt x="887" y="448"/>
                  </a:lnTo>
                  <a:lnTo>
                    <a:pt x="887" y="453"/>
                  </a:lnTo>
                  <a:lnTo>
                    <a:pt x="885" y="456"/>
                  </a:lnTo>
                  <a:lnTo>
                    <a:pt x="883" y="460"/>
                  </a:lnTo>
                  <a:lnTo>
                    <a:pt x="880" y="460"/>
                  </a:lnTo>
                  <a:close/>
                </a:path>
              </a:pathLst>
            </a:custGeom>
            <a:solidFill>
              <a:srgbClr val="00B0F0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3605" y="4301"/>
              <a:ext cx="123" cy="30"/>
            </a:xfrm>
            <a:custGeom>
              <a:avLst/>
              <a:gdLst/>
              <a:ahLst/>
              <a:cxnLst>
                <a:cxn ang="0">
                  <a:pos x="92" y="30"/>
                </a:cxn>
                <a:cxn ang="0">
                  <a:pos x="12" y="30"/>
                </a:cxn>
                <a:cxn ang="0">
                  <a:pos x="9" y="23"/>
                </a:cxn>
                <a:cxn ang="0">
                  <a:pos x="7" y="16"/>
                </a:cxn>
                <a:cxn ang="0">
                  <a:pos x="5" y="9"/>
                </a:cxn>
                <a:cxn ang="0">
                  <a:pos x="0" y="2"/>
                </a:cxn>
                <a:cxn ang="0">
                  <a:pos x="17" y="0"/>
                </a:cxn>
                <a:cxn ang="0">
                  <a:pos x="28" y="0"/>
                </a:cxn>
                <a:cxn ang="0">
                  <a:pos x="43" y="0"/>
                </a:cxn>
                <a:cxn ang="0">
                  <a:pos x="57" y="0"/>
                </a:cxn>
                <a:cxn ang="0">
                  <a:pos x="71" y="0"/>
                </a:cxn>
                <a:cxn ang="0">
                  <a:pos x="83" y="0"/>
                </a:cxn>
                <a:cxn ang="0">
                  <a:pos x="97" y="0"/>
                </a:cxn>
                <a:cxn ang="0">
                  <a:pos x="111" y="0"/>
                </a:cxn>
                <a:cxn ang="0">
                  <a:pos x="123" y="23"/>
                </a:cxn>
                <a:cxn ang="0">
                  <a:pos x="116" y="28"/>
                </a:cxn>
                <a:cxn ang="0">
                  <a:pos x="109" y="28"/>
                </a:cxn>
                <a:cxn ang="0">
                  <a:pos x="102" y="28"/>
                </a:cxn>
                <a:cxn ang="0">
                  <a:pos x="92" y="30"/>
                </a:cxn>
              </a:cxnLst>
              <a:rect l="0" t="0" r="r" b="b"/>
              <a:pathLst>
                <a:path w="123" h="30">
                  <a:moveTo>
                    <a:pt x="92" y="30"/>
                  </a:moveTo>
                  <a:lnTo>
                    <a:pt x="12" y="30"/>
                  </a:lnTo>
                  <a:lnTo>
                    <a:pt x="9" y="23"/>
                  </a:lnTo>
                  <a:lnTo>
                    <a:pt x="7" y="16"/>
                  </a:lnTo>
                  <a:lnTo>
                    <a:pt x="5" y="9"/>
                  </a:lnTo>
                  <a:lnTo>
                    <a:pt x="0" y="2"/>
                  </a:lnTo>
                  <a:lnTo>
                    <a:pt x="17" y="0"/>
                  </a:lnTo>
                  <a:lnTo>
                    <a:pt x="28" y="0"/>
                  </a:lnTo>
                  <a:lnTo>
                    <a:pt x="43" y="0"/>
                  </a:lnTo>
                  <a:lnTo>
                    <a:pt x="57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7" y="0"/>
                  </a:lnTo>
                  <a:lnTo>
                    <a:pt x="111" y="0"/>
                  </a:lnTo>
                  <a:lnTo>
                    <a:pt x="123" y="23"/>
                  </a:lnTo>
                  <a:lnTo>
                    <a:pt x="116" y="28"/>
                  </a:lnTo>
                  <a:lnTo>
                    <a:pt x="109" y="28"/>
                  </a:lnTo>
                  <a:lnTo>
                    <a:pt x="102" y="28"/>
                  </a:lnTo>
                  <a:lnTo>
                    <a:pt x="92" y="30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3579" y="4225"/>
              <a:ext cx="111" cy="33"/>
            </a:xfrm>
            <a:custGeom>
              <a:avLst/>
              <a:gdLst/>
              <a:ahLst/>
              <a:cxnLst>
                <a:cxn ang="0">
                  <a:pos x="111" y="31"/>
                </a:cxn>
                <a:cxn ang="0">
                  <a:pos x="97" y="31"/>
                </a:cxn>
                <a:cxn ang="0">
                  <a:pos x="85" y="31"/>
                </a:cxn>
                <a:cxn ang="0">
                  <a:pos x="73" y="33"/>
                </a:cxn>
                <a:cxn ang="0">
                  <a:pos x="61" y="33"/>
                </a:cxn>
                <a:cxn ang="0">
                  <a:pos x="47" y="33"/>
                </a:cxn>
                <a:cxn ang="0">
                  <a:pos x="35" y="33"/>
                </a:cxn>
                <a:cxn ang="0">
                  <a:pos x="21" y="33"/>
                </a:cxn>
                <a:cxn ang="0">
                  <a:pos x="10" y="33"/>
                </a:cxn>
                <a:cxn ang="0">
                  <a:pos x="7" y="26"/>
                </a:cxn>
                <a:cxn ang="0">
                  <a:pos x="2" y="17"/>
                </a:cxn>
                <a:cxn ang="0">
                  <a:pos x="2" y="10"/>
                </a:cxn>
                <a:cxn ang="0">
                  <a:pos x="0" y="3"/>
                </a:cxn>
                <a:cxn ang="0">
                  <a:pos x="14" y="0"/>
                </a:cxn>
                <a:cxn ang="0">
                  <a:pos x="26" y="0"/>
                </a:cxn>
                <a:cxn ang="0">
                  <a:pos x="38" y="3"/>
                </a:cxn>
                <a:cxn ang="0">
                  <a:pos x="52" y="3"/>
                </a:cxn>
                <a:cxn ang="0">
                  <a:pos x="64" y="3"/>
                </a:cxn>
                <a:cxn ang="0">
                  <a:pos x="78" y="3"/>
                </a:cxn>
                <a:cxn ang="0">
                  <a:pos x="90" y="5"/>
                </a:cxn>
                <a:cxn ang="0">
                  <a:pos x="104" y="5"/>
                </a:cxn>
                <a:cxn ang="0">
                  <a:pos x="104" y="12"/>
                </a:cxn>
                <a:cxn ang="0">
                  <a:pos x="109" y="17"/>
                </a:cxn>
                <a:cxn ang="0">
                  <a:pos x="109" y="24"/>
                </a:cxn>
                <a:cxn ang="0">
                  <a:pos x="111" y="31"/>
                </a:cxn>
              </a:cxnLst>
              <a:rect l="0" t="0" r="r" b="b"/>
              <a:pathLst>
                <a:path w="111" h="33">
                  <a:moveTo>
                    <a:pt x="111" y="31"/>
                  </a:moveTo>
                  <a:lnTo>
                    <a:pt x="97" y="31"/>
                  </a:lnTo>
                  <a:lnTo>
                    <a:pt x="85" y="31"/>
                  </a:lnTo>
                  <a:lnTo>
                    <a:pt x="73" y="33"/>
                  </a:lnTo>
                  <a:lnTo>
                    <a:pt x="61" y="33"/>
                  </a:lnTo>
                  <a:lnTo>
                    <a:pt x="47" y="33"/>
                  </a:lnTo>
                  <a:lnTo>
                    <a:pt x="35" y="33"/>
                  </a:lnTo>
                  <a:lnTo>
                    <a:pt x="21" y="33"/>
                  </a:lnTo>
                  <a:lnTo>
                    <a:pt x="10" y="33"/>
                  </a:lnTo>
                  <a:lnTo>
                    <a:pt x="7" y="26"/>
                  </a:lnTo>
                  <a:lnTo>
                    <a:pt x="2" y="17"/>
                  </a:lnTo>
                  <a:lnTo>
                    <a:pt x="2" y="10"/>
                  </a:lnTo>
                  <a:lnTo>
                    <a:pt x="0" y="3"/>
                  </a:lnTo>
                  <a:lnTo>
                    <a:pt x="14" y="0"/>
                  </a:lnTo>
                  <a:lnTo>
                    <a:pt x="26" y="0"/>
                  </a:lnTo>
                  <a:lnTo>
                    <a:pt x="38" y="3"/>
                  </a:lnTo>
                  <a:lnTo>
                    <a:pt x="52" y="3"/>
                  </a:lnTo>
                  <a:lnTo>
                    <a:pt x="64" y="3"/>
                  </a:lnTo>
                  <a:lnTo>
                    <a:pt x="78" y="3"/>
                  </a:lnTo>
                  <a:lnTo>
                    <a:pt x="90" y="5"/>
                  </a:lnTo>
                  <a:lnTo>
                    <a:pt x="104" y="5"/>
                  </a:lnTo>
                  <a:lnTo>
                    <a:pt x="104" y="12"/>
                  </a:lnTo>
                  <a:lnTo>
                    <a:pt x="109" y="17"/>
                  </a:lnTo>
                  <a:lnTo>
                    <a:pt x="109" y="24"/>
                  </a:lnTo>
                  <a:lnTo>
                    <a:pt x="111" y="31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3563" y="4157"/>
              <a:ext cx="103" cy="33"/>
            </a:xfrm>
            <a:custGeom>
              <a:avLst/>
              <a:gdLst/>
              <a:ahLst/>
              <a:cxnLst>
                <a:cxn ang="0">
                  <a:pos x="103" y="33"/>
                </a:cxn>
                <a:cxn ang="0">
                  <a:pos x="92" y="33"/>
                </a:cxn>
                <a:cxn ang="0">
                  <a:pos x="77" y="33"/>
                </a:cxn>
                <a:cxn ang="0">
                  <a:pos x="68" y="33"/>
                </a:cxn>
                <a:cxn ang="0">
                  <a:pos x="54" y="33"/>
                </a:cxn>
                <a:cxn ang="0">
                  <a:pos x="42" y="33"/>
                </a:cxn>
                <a:cxn ang="0">
                  <a:pos x="30" y="30"/>
                </a:cxn>
                <a:cxn ang="0">
                  <a:pos x="16" y="30"/>
                </a:cxn>
                <a:cxn ang="0">
                  <a:pos x="7" y="30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23" y="0"/>
                </a:cxn>
                <a:cxn ang="0">
                  <a:pos x="37" y="2"/>
                </a:cxn>
                <a:cxn ang="0">
                  <a:pos x="49" y="2"/>
                </a:cxn>
                <a:cxn ang="0">
                  <a:pos x="61" y="4"/>
                </a:cxn>
                <a:cxn ang="0">
                  <a:pos x="73" y="7"/>
                </a:cxn>
                <a:cxn ang="0">
                  <a:pos x="85" y="9"/>
                </a:cxn>
                <a:cxn ang="0">
                  <a:pos x="96" y="9"/>
                </a:cxn>
                <a:cxn ang="0">
                  <a:pos x="101" y="14"/>
                </a:cxn>
                <a:cxn ang="0">
                  <a:pos x="103" y="21"/>
                </a:cxn>
                <a:cxn ang="0">
                  <a:pos x="103" y="28"/>
                </a:cxn>
                <a:cxn ang="0">
                  <a:pos x="103" y="33"/>
                </a:cxn>
              </a:cxnLst>
              <a:rect l="0" t="0" r="r" b="b"/>
              <a:pathLst>
                <a:path w="103" h="33">
                  <a:moveTo>
                    <a:pt x="103" y="33"/>
                  </a:moveTo>
                  <a:lnTo>
                    <a:pt x="92" y="33"/>
                  </a:lnTo>
                  <a:lnTo>
                    <a:pt x="77" y="33"/>
                  </a:lnTo>
                  <a:lnTo>
                    <a:pt x="68" y="33"/>
                  </a:lnTo>
                  <a:lnTo>
                    <a:pt x="54" y="33"/>
                  </a:lnTo>
                  <a:lnTo>
                    <a:pt x="42" y="33"/>
                  </a:lnTo>
                  <a:lnTo>
                    <a:pt x="30" y="30"/>
                  </a:lnTo>
                  <a:lnTo>
                    <a:pt x="16" y="30"/>
                  </a:lnTo>
                  <a:lnTo>
                    <a:pt x="7" y="3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37" y="2"/>
                  </a:lnTo>
                  <a:lnTo>
                    <a:pt x="49" y="2"/>
                  </a:lnTo>
                  <a:lnTo>
                    <a:pt x="61" y="4"/>
                  </a:lnTo>
                  <a:lnTo>
                    <a:pt x="73" y="7"/>
                  </a:lnTo>
                  <a:lnTo>
                    <a:pt x="85" y="9"/>
                  </a:lnTo>
                  <a:lnTo>
                    <a:pt x="96" y="9"/>
                  </a:lnTo>
                  <a:lnTo>
                    <a:pt x="101" y="14"/>
                  </a:lnTo>
                  <a:lnTo>
                    <a:pt x="103" y="21"/>
                  </a:lnTo>
                  <a:lnTo>
                    <a:pt x="103" y="28"/>
                  </a:lnTo>
                  <a:lnTo>
                    <a:pt x="103" y="33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3546" y="4093"/>
              <a:ext cx="97" cy="38"/>
            </a:xfrm>
            <a:custGeom>
              <a:avLst/>
              <a:gdLst/>
              <a:ahLst/>
              <a:cxnLst>
                <a:cxn ang="0">
                  <a:pos x="97" y="38"/>
                </a:cxn>
                <a:cxn ang="0">
                  <a:pos x="85" y="35"/>
                </a:cxn>
                <a:cxn ang="0">
                  <a:pos x="76" y="35"/>
                </a:cxn>
                <a:cxn ang="0">
                  <a:pos x="66" y="35"/>
                </a:cxn>
                <a:cxn ang="0">
                  <a:pos x="54" y="33"/>
                </a:cxn>
                <a:cxn ang="0">
                  <a:pos x="40" y="33"/>
                </a:cxn>
                <a:cxn ang="0">
                  <a:pos x="31" y="31"/>
                </a:cxn>
                <a:cxn ang="0">
                  <a:pos x="19" y="31"/>
                </a:cxn>
                <a:cxn ang="0">
                  <a:pos x="7" y="31"/>
                </a:cxn>
                <a:cxn ang="0">
                  <a:pos x="5" y="24"/>
                </a:cxn>
                <a:cxn ang="0">
                  <a:pos x="2" y="16"/>
                </a:cxn>
                <a:cxn ang="0">
                  <a:pos x="0" y="9"/>
                </a:cxn>
                <a:cxn ang="0">
                  <a:pos x="0" y="2"/>
                </a:cxn>
                <a:cxn ang="0">
                  <a:pos x="12" y="0"/>
                </a:cxn>
                <a:cxn ang="0">
                  <a:pos x="24" y="0"/>
                </a:cxn>
                <a:cxn ang="0">
                  <a:pos x="33" y="0"/>
                </a:cxn>
                <a:cxn ang="0">
                  <a:pos x="43" y="2"/>
                </a:cxn>
                <a:cxn ang="0">
                  <a:pos x="54" y="2"/>
                </a:cxn>
                <a:cxn ang="0">
                  <a:pos x="66" y="7"/>
                </a:cxn>
                <a:cxn ang="0">
                  <a:pos x="76" y="9"/>
                </a:cxn>
                <a:cxn ang="0">
                  <a:pos x="85" y="9"/>
                </a:cxn>
                <a:cxn ang="0">
                  <a:pos x="90" y="16"/>
                </a:cxn>
                <a:cxn ang="0">
                  <a:pos x="94" y="24"/>
                </a:cxn>
                <a:cxn ang="0">
                  <a:pos x="94" y="31"/>
                </a:cxn>
                <a:cxn ang="0">
                  <a:pos x="97" y="38"/>
                </a:cxn>
              </a:cxnLst>
              <a:rect l="0" t="0" r="r" b="b"/>
              <a:pathLst>
                <a:path w="97" h="38">
                  <a:moveTo>
                    <a:pt x="97" y="38"/>
                  </a:moveTo>
                  <a:lnTo>
                    <a:pt x="85" y="35"/>
                  </a:lnTo>
                  <a:lnTo>
                    <a:pt x="76" y="35"/>
                  </a:lnTo>
                  <a:lnTo>
                    <a:pt x="66" y="35"/>
                  </a:lnTo>
                  <a:lnTo>
                    <a:pt x="54" y="33"/>
                  </a:lnTo>
                  <a:lnTo>
                    <a:pt x="40" y="33"/>
                  </a:lnTo>
                  <a:lnTo>
                    <a:pt x="31" y="31"/>
                  </a:lnTo>
                  <a:lnTo>
                    <a:pt x="19" y="31"/>
                  </a:lnTo>
                  <a:lnTo>
                    <a:pt x="7" y="31"/>
                  </a:lnTo>
                  <a:lnTo>
                    <a:pt x="5" y="24"/>
                  </a:lnTo>
                  <a:lnTo>
                    <a:pt x="2" y="16"/>
                  </a:lnTo>
                  <a:lnTo>
                    <a:pt x="0" y="9"/>
                  </a:lnTo>
                  <a:lnTo>
                    <a:pt x="0" y="2"/>
                  </a:lnTo>
                  <a:lnTo>
                    <a:pt x="12" y="0"/>
                  </a:lnTo>
                  <a:lnTo>
                    <a:pt x="24" y="0"/>
                  </a:lnTo>
                  <a:lnTo>
                    <a:pt x="33" y="0"/>
                  </a:lnTo>
                  <a:lnTo>
                    <a:pt x="43" y="2"/>
                  </a:lnTo>
                  <a:lnTo>
                    <a:pt x="54" y="2"/>
                  </a:lnTo>
                  <a:lnTo>
                    <a:pt x="66" y="7"/>
                  </a:lnTo>
                  <a:lnTo>
                    <a:pt x="76" y="9"/>
                  </a:lnTo>
                  <a:lnTo>
                    <a:pt x="85" y="9"/>
                  </a:lnTo>
                  <a:lnTo>
                    <a:pt x="90" y="16"/>
                  </a:lnTo>
                  <a:lnTo>
                    <a:pt x="94" y="24"/>
                  </a:lnTo>
                  <a:lnTo>
                    <a:pt x="94" y="31"/>
                  </a:lnTo>
                  <a:lnTo>
                    <a:pt x="97" y="38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522" y="4013"/>
              <a:ext cx="90" cy="45"/>
            </a:xfrm>
            <a:custGeom>
              <a:avLst/>
              <a:gdLst/>
              <a:ahLst/>
              <a:cxnLst>
                <a:cxn ang="0">
                  <a:pos x="88" y="45"/>
                </a:cxn>
                <a:cxn ang="0">
                  <a:pos x="78" y="45"/>
                </a:cxn>
                <a:cxn ang="0">
                  <a:pos x="69" y="40"/>
                </a:cxn>
                <a:cxn ang="0">
                  <a:pos x="59" y="40"/>
                </a:cxn>
                <a:cxn ang="0">
                  <a:pos x="50" y="40"/>
                </a:cxn>
                <a:cxn ang="0">
                  <a:pos x="43" y="40"/>
                </a:cxn>
                <a:cxn ang="0">
                  <a:pos x="31" y="40"/>
                </a:cxn>
                <a:cxn ang="0">
                  <a:pos x="24" y="40"/>
                </a:cxn>
                <a:cxn ang="0">
                  <a:pos x="15" y="40"/>
                </a:cxn>
                <a:cxn ang="0">
                  <a:pos x="12" y="33"/>
                </a:cxn>
                <a:cxn ang="0">
                  <a:pos x="8" y="21"/>
                </a:cxn>
                <a:cxn ang="0">
                  <a:pos x="3" y="14"/>
                </a:cxn>
                <a:cxn ang="0">
                  <a:pos x="0" y="4"/>
                </a:cxn>
                <a:cxn ang="0">
                  <a:pos x="10" y="2"/>
                </a:cxn>
                <a:cxn ang="0">
                  <a:pos x="19" y="0"/>
                </a:cxn>
                <a:cxn ang="0">
                  <a:pos x="29" y="0"/>
                </a:cxn>
                <a:cxn ang="0">
                  <a:pos x="38" y="0"/>
                </a:cxn>
                <a:cxn ang="0">
                  <a:pos x="48" y="0"/>
                </a:cxn>
                <a:cxn ang="0">
                  <a:pos x="57" y="2"/>
                </a:cxn>
                <a:cxn ang="0">
                  <a:pos x="64" y="4"/>
                </a:cxn>
                <a:cxn ang="0">
                  <a:pos x="74" y="4"/>
                </a:cxn>
                <a:cxn ang="0">
                  <a:pos x="78" y="16"/>
                </a:cxn>
                <a:cxn ang="0">
                  <a:pos x="83" y="26"/>
                </a:cxn>
                <a:cxn ang="0">
                  <a:pos x="83" y="35"/>
                </a:cxn>
                <a:cxn ang="0">
                  <a:pos x="90" y="45"/>
                </a:cxn>
                <a:cxn ang="0">
                  <a:pos x="88" y="45"/>
                </a:cxn>
              </a:cxnLst>
              <a:rect l="0" t="0" r="r" b="b"/>
              <a:pathLst>
                <a:path w="90" h="45">
                  <a:moveTo>
                    <a:pt x="88" y="45"/>
                  </a:moveTo>
                  <a:lnTo>
                    <a:pt x="78" y="45"/>
                  </a:lnTo>
                  <a:lnTo>
                    <a:pt x="69" y="40"/>
                  </a:lnTo>
                  <a:lnTo>
                    <a:pt x="59" y="40"/>
                  </a:lnTo>
                  <a:lnTo>
                    <a:pt x="50" y="40"/>
                  </a:lnTo>
                  <a:lnTo>
                    <a:pt x="43" y="40"/>
                  </a:lnTo>
                  <a:lnTo>
                    <a:pt x="31" y="40"/>
                  </a:lnTo>
                  <a:lnTo>
                    <a:pt x="24" y="40"/>
                  </a:lnTo>
                  <a:lnTo>
                    <a:pt x="15" y="40"/>
                  </a:lnTo>
                  <a:lnTo>
                    <a:pt x="12" y="33"/>
                  </a:lnTo>
                  <a:lnTo>
                    <a:pt x="8" y="21"/>
                  </a:lnTo>
                  <a:lnTo>
                    <a:pt x="3" y="14"/>
                  </a:lnTo>
                  <a:lnTo>
                    <a:pt x="0" y="4"/>
                  </a:lnTo>
                  <a:lnTo>
                    <a:pt x="10" y="2"/>
                  </a:lnTo>
                  <a:lnTo>
                    <a:pt x="19" y="0"/>
                  </a:lnTo>
                  <a:lnTo>
                    <a:pt x="29" y="0"/>
                  </a:lnTo>
                  <a:lnTo>
                    <a:pt x="38" y="0"/>
                  </a:lnTo>
                  <a:lnTo>
                    <a:pt x="48" y="0"/>
                  </a:lnTo>
                  <a:lnTo>
                    <a:pt x="57" y="2"/>
                  </a:lnTo>
                  <a:lnTo>
                    <a:pt x="64" y="4"/>
                  </a:lnTo>
                  <a:lnTo>
                    <a:pt x="74" y="4"/>
                  </a:lnTo>
                  <a:lnTo>
                    <a:pt x="78" y="16"/>
                  </a:lnTo>
                  <a:lnTo>
                    <a:pt x="83" y="26"/>
                  </a:lnTo>
                  <a:lnTo>
                    <a:pt x="83" y="35"/>
                  </a:lnTo>
                  <a:lnTo>
                    <a:pt x="90" y="45"/>
                  </a:lnTo>
                  <a:lnTo>
                    <a:pt x="88" y="45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145" y="2483"/>
              <a:ext cx="1460" cy="1145"/>
            </a:xfrm>
            <a:custGeom>
              <a:avLst/>
              <a:gdLst/>
              <a:ahLst/>
              <a:cxnLst>
                <a:cxn ang="0">
                  <a:pos x="1451" y="727"/>
                </a:cxn>
                <a:cxn ang="0">
                  <a:pos x="1446" y="1069"/>
                </a:cxn>
                <a:cxn ang="0">
                  <a:pos x="1392" y="1117"/>
                </a:cxn>
                <a:cxn ang="0">
                  <a:pos x="1260" y="1131"/>
                </a:cxn>
                <a:cxn ang="0">
                  <a:pos x="1109" y="1145"/>
                </a:cxn>
                <a:cxn ang="0">
                  <a:pos x="950" y="1140"/>
                </a:cxn>
                <a:cxn ang="0">
                  <a:pos x="799" y="1143"/>
                </a:cxn>
                <a:cxn ang="0">
                  <a:pos x="689" y="1138"/>
                </a:cxn>
                <a:cxn ang="0">
                  <a:pos x="587" y="1133"/>
                </a:cxn>
                <a:cxn ang="0">
                  <a:pos x="483" y="1138"/>
                </a:cxn>
                <a:cxn ang="0">
                  <a:pos x="370" y="1140"/>
                </a:cxn>
                <a:cxn ang="0">
                  <a:pos x="224" y="1126"/>
                </a:cxn>
                <a:cxn ang="0">
                  <a:pos x="143" y="1119"/>
                </a:cxn>
                <a:cxn ang="0">
                  <a:pos x="85" y="1117"/>
                </a:cxn>
                <a:cxn ang="0">
                  <a:pos x="30" y="1074"/>
                </a:cxn>
                <a:cxn ang="0">
                  <a:pos x="7" y="831"/>
                </a:cxn>
                <a:cxn ang="0">
                  <a:pos x="2" y="682"/>
                </a:cxn>
                <a:cxn ang="0">
                  <a:pos x="11" y="439"/>
                </a:cxn>
                <a:cxn ang="0">
                  <a:pos x="14" y="222"/>
                </a:cxn>
                <a:cxn ang="0">
                  <a:pos x="33" y="50"/>
                </a:cxn>
                <a:cxn ang="0">
                  <a:pos x="108" y="24"/>
                </a:cxn>
                <a:cxn ang="0">
                  <a:pos x="198" y="9"/>
                </a:cxn>
                <a:cxn ang="0">
                  <a:pos x="292" y="9"/>
                </a:cxn>
                <a:cxn ang="0">
                  <a:pos x="379" y="12"/>
                </a:cxn>
                <a:cxn ang="0">
                  <a:pos x="469" y="12"/>
                </a:cxn>
                <a:cxn ang="0">
                  <a:pos x="585" y="0"/>
                </a:cxn>
                <a:cxn ang="0">
                  <a:pos x="712" y="12"/>
                </a:cxn>
                <a:cxn ang="0">
                  <a:pos x="759" y="24"/>
                </a:cxn>
                <a:cxn ang="0">
                  <a:pos x="849" y="78"/>
                </a:cxn>
                <a:cxn ang="0">
                  <a:pos x="903" y="130"/>
                </a:cxn>
                <a:cxn ang="0">
                  <a:pos x="865" y="135"/>
                </a:cxn>
                <a:cxn ang="0">
                  <a:pos x="738" y="130"/>
                </a:cxn>
                <a:cxn ang="0">
                  <a:pos x="611" y="132"/>
                </a:cxn>
                <a:cxn ang="0">
                  <a:pos x="490" y="132"/>
                </a:cxn>
                <a:cxn ang="0">
                  <a:pos x="382" y="139"/>
                </a:cxn>
                <a:cxn ang="0">
                  <a:pos x="276" y="149"/>
                </a:cxn>
                <a:cxn ang="0">
                  <a:pos x="228" y="161"/>
                </a:cxn>
                <a:cxn ang="0">
                  <a:pos x="195" y="236"/>
                </a:cxn>
                <a:cxn ang="0">
                  <a:pos x="179" y="415"/>
                </a:cxn>
                <a:cxn ang="0">
                  <a:pos x="172" y="696"/>
                </a:cxn>
                <a:cxn ang="0">
                  <a:pos x="181" y="890"/>
                </a:cxn>
                <a:cxn ang="0">
                  <a:pos x="226" y="963"/>
                </a:cxn>
                <a:cxn ang="0">
                  <a:pos x="323" y="982"/>
                </a:cxn>
                <a:cxn ang="0">
                  <a:pos x="422" y="991"/>
                </a:cxn>
                <a:cxn ang="0">
                  <a:pos x="526" y="994"/>
                </a:cxn>
                <a:cxn ang="0">
                  <a:pos x="670" y="996"/>
                </a:cxn>
                <a:cxn ang="0">
                  <a:pos x="858" y="994"/>
                </a:cxn>
                <a:cxn ang="0">
                  <a:pos x="1047" y="980"/>
                </a:cxn>
                <a:cxn ang="0">
                  <a:pos x="1177" y="970"/>
                </a:cxn>
                <a:cxn ang="0">
                  <a:pos x="1260" y="968"/>
                </a:cxn>
                <a:cxn ang="0">
                  <a:pos x="1295" y="951"/>
                </a:cxn>
                <a:cxn ang="0">
                  <a:pos x="1297" y="840"/>
                </a:cxn>
                <a:cxn ang="0">
                  <a:pos x="1295" y="640"/>
                </a:cxn>
                <a:cxn ang="0">
                  <a:pos x="1293" y="496"/>
                </a:cxn>
                <a:cxn ang="0">
                  <a:pos x="1373" y="373"/>
                </a:cxn>
                <a:cxn ang="0">
                  <a:pos x="1460" y="364"/>
                </a:cxn>
                <a:cxn ang="0">
                  <a:pos x="1458" y="498"/>
                </a:cxn>
              </a:cxnLst>
              <a:rect l="0" t="0" r="r" b="b"/>
              <a:pathLst>
                <a:path w="1460" h="1145">
                  <a:moveTo>
                    <a:pt x="1458" y="498"/>
                  </a:moveTo>
                  <a:lnTo>
                    <a:pt x="1453" y="536"/>
                  </a:lnTo>
                  <a:lnTo>
                    <a:pt x="1451" y="571"/>
                  </a:lnTo>
                  <a:lnTo>
                    <a:pt x="1448" y="607"/>
                  </a:lnTo>
                  <a:lnTo>
                    <a:pt x="1451" y="642"/>
                  </a:lnTo>
                  <a:lnTo>
                    <a:pt x="1451" y="727"/>
                  </a:lnTo>
                  <a:lnTo>
                    <a:pt x="1451" y="810"/>
                  </a:lnTo>
                  <a:lnTo>
                    <a:pt x="1451" y="890"/>
                  </a:lnTo>
                  <a:lnTo>
                    <a:pt x="1451" y="975"/>
                  </a:lnTo>
                  <a:lnTo>
                    <a:pt x="1448" y="1006"/>
                  </a:lnTo>
                  <a:lnTo>
                    <a:pt x="1448" y="1039"/>
                  </a:lnTo>
                  <a:lnTo>
                    <a:pt x="1446" y="1069"/>
                  </a:lnTo>
                  <a:lnTo>
                    <a:pt x="1441" y="1100"/>
                  </a:lnTo>
                  <a:lnTo>
                    <a:pt x="1436" y="1105"/>
                  </a:lnTo>
                  <a:lnTo>
                    <a:pt x="1429" y="1110"/>
                  </a:lnTo>
                  <a:lnTo>
                    <a:pt x="1422" y="1112"/>
                  </a:lnTo>
                  <a:lnTo>
                    <a:pt x="1415" y="1114"/>
                  </a:lnTo>
                  <a:lnTo>
                    <a:pt x="1392" y="1117"/>
                  </a:lnTo>
                  <a:lnTo>
                    <a:pt x="1373" y="1117"/>
                  </a:lnTo>
                  <a:lnTo>
                    <a:pt x="1349" y="1119"/>
                  </a:lnTo>
                  <a:lnTo>
                    <a:pt x="1326" y="1121"/>
                  </a:lnTo>
                  <a:lnTo>
                    <a:pt x="1304" y="1124"/>
                  </a:lnTo>
                  <a:lnTo>
                    <a:pt x="1283" y="1126"/>
                  </a:lnTo>
                  <a:lnTo>
                    <a:pt x="1260" y="1131"/>
                  </a:lnTo>
                  <a:lnTo>
                    <a:pt x="1241" y="1138"/>
                  </a:lnTo>
                  <a:lnTo>
                    <a:pt x="1215" y="1140"/>
                  </a:lnTo>
                  <a:lnTo>
                    <a:pt x="1189" y="1143"/>
                  </a:lnTo>
                  <a:lnTo>
                    <a:pt x="1163" y="1145"/>
                  </a:lnTo>
                  <a:lnTo>
                    <a:pt x="1137" y="1145"/>
                  </a:lnTo>
                  <a:lnTo>
                    <a:pt x="1109" y="1145"/>
                  </a:lnTo>
                  <a:lnTo>
                    <a:pt x="1083" y="1145"/>
                  </a:lnTo>
                  <a:lnTo>
                    <a:pt x="1057" y="1143"/>
                  </a:lnTo>
                  <a:lnTo>
                    <a:pt x="1031" y="1143"/>
                  </a:lnTo>
                  <a:lnTo>
                    <a:pt x="1002" y="1143"/>
                  </a:lnTo>
                  <a:lnTo>
                    <a:pt x="976" y="1140"/>
                  </a:lnTo>
                  <a:lnTo>
                    <a:pt x="950" y="1140"/>
                  </a:lnTo>
                  <a:lnTo>
                    <a:pt x="924" y="1138"/>
                  </a:lnTo>
                  <a:lnTo>
                    <a:pt x="896" y="1138"/>
                  </a:lnTo>
                  <a:lnTo>
                    <a:pt x="870" y="1138"/>
                  </a:lnTo>
                  <a:lnTo>
                    <a:pt x="844" y="1140"/>
                  </a:lnTo>
                  <a:lnTo>
                    <a:pt x="818" y="1143"/>
                  </a:lnTo>
                  <a:lnTo>
                    <a:pt x="799" y="1143"/>
                  </a:lnTo>
                  <a:lnTo>
                    <a:pt x="781" y="1143"/>
                  </a:lnTo>
                  <a:lnTo>
                    <a:pt x="762" y="1143"/>
                  </a:lnTo>
                  <a:lnTo>
                    <a:pt x="745" y="1143"/>
                  </a:lnTo>
                  <a:lnTo>
                    <a:pt x="726" y="1140"/>
                  </a:lnTo>
                  <a:lnTo>
                    <a:pt x="707" y="1140"/>
                  </a:lnTo>
                  <a:lnTo>
                    <a:pt x="689" y="1138"/>
                  </a:lnTo>
                  <a:lnTo>
                    <a:pt x="670" y="1135"/>
                  </a:lnTo>
                  <a:lnTo>
                    <a:pt x="653" y="1133"/>
                  </a:lnTo>
                  <a:lnTo>
                    <a:pt x="637" y="1133"/>
                  </a:lnTo>
                  <a:lnTo>
                    <a:pt x="622" y="1133"/>
                  </a:lnTo>
                  <a:lnTo>
                    <a:pt x="604" y="1133"/>
                  </a:lnTo>
                  <a:lnTo>
                    <a:pt x="587" y="1133"/>
                  </a:lnTo>
                  <a:lnTo>
                    <a:pt x="571" y="1133"/>
                  </a:lnTo>
                  <a:lnTo>
                    <a:pt x="552" y="1133"/>
                  </a:lnTo>
                  <a:lnTo>
                    <a:pt x="535" y="1135"/>
                  </a:lnTo>
                  <a:lnTo>
                    <a:pt x="516" y="1135"/>
                  </a:lnTo>
                  <a:lnTo>
                    <a:pt x="500" y="1138"/>
                  </a:lnTo>
                  <a:lnTo>
                    <a:pt x="483" y="1138"/>
                  </a:lnTo>
                  <a:lnTo>
                    <a:pt x="467" y="1140"/>
                  </a:lnTo>
                  <a:lnTo>
                    <a:pt x="448" y="1140"/>
                  </a:lnTo>
                  <a:lnTo>
                    <a:pt x="431" y="1143"/>
                  </a:lnTo>
                  <a:lnTo>
                    <a:pt x="412" y="1143"/>
                  </a:lnTo>
                  <a:lnTo>
                    <a:pt x="396" y="1143"/>
                  </a:lnTo>
                  <a:lnTo>
                    <a:pt x="370" y="1140"/>
                  </a:lnTo>
                  <a:lnTo>
                    <a:pt x="346" y="1138"/>
                  </a:lnTo>
                  <a:lnTo>
                    <a:pt x="323" y="1135"/>
                  </a:lnTo>
                  <a:lnTo>
                    <a:pt x="299" y="1133"/>
                  </a:lnTo>
                  <a:lnTo>
                    <a:pt x="273" y="1131"/>
                  </a:lnTo>
                  <a:lnTo>
                    <a:pt x="247" y="1128"/>
                  </a:lnTo>
                  <a:lnTo>
                    <a:pt x="224" y="1126"/>
                  </a:lnTo>
                  <a:lnTo>
                    <a:pt x="202" y="1124"/>
                  </a:lnTo>
                  <a:lnTo>
                    <a:pt x="191" y="1124"/>
                  </a:lnTo>
                  <a:lnTo>
                    <a:pt x="179" y="1124"/>
                  </a:lnTo>
                  <a:lnTo>
                    <a:pt x="167" y="1121"/>
                  </a:lnTo>
                  <a:lnTo>
                    <a:pt x="155" y="1121"/>
                  </a:lnTo>
                  <a:lnTo>
                    <a:pt x="143" y="1119"/>
                  </a:lnTo>
                  <a:lnTo>
                    <a:pt x="132" y="1119"/>
                  </a:lnTo>
                  <a:lnTo>
                    <a:pt x="120" y="1121"/>
                  </a:lnTo>
                  <a:lnTo>
                    <a:pt x="108" y="1124"/>
                  </a:lnTo>
                  <a:lnTo>
                    <a:pt x="101" y="1121"/>
                  </a:lnTo>
                  <a:lnTo>
                    <a:pt x="92" y="1119"/>
                  </a:lnTo>
                  <a:lnTo>
                    <a:pt x="85" y="1117"/>
                  </a:lnTo>
                  <a:lnTo>
                    <a:pt x="75" y="1117"/>
                  </a:lnTo>
                  <a:lnTo>
                    <a:pt x="68" y="1114"/>
                  </a:lnTo>
                  <a:lnTo>
                    <a:pt x="61" y="1114"/>
                  </a:lnTo>
                  <a:lnTo>
                    <a:pt x="54" y="1112"/>
                  </a:lnTo>
                  <a:lnTo>
                    <a:pt x="47" y="1110"/>
                  </a:lnTo>
                  <a:lnTo>
                    <a:pt x="30" y="1074"/>
                  </a:lnTo>
                  <a:lnTo>
                    <a:pt x="26" y="1034"/>
                  </a:lnTo>
                  <a:lnTo>
                    <a:pt x="23" y="996"/>
                  </a:lnTo>
                  <a:lnTo>
                    <a:pt x="16" y="958"/>
                  </a:lnTo>
                  <a:lnTo>
                    <a:pt x="11" y="916"/>
                  </a:lnTo>
                  <a:lnTo>
                    <a:pt x="9" y="873"/>
                  </a:lnTo>
                  <a:lnTo>
                    <a:pt x="7" y="831"/>
                  </a:lnTo>
                  <a:lnTo>
                    <a:pt x="2" y="791"/>
                  </a:lnTo>
                  <a:lnTo>
                    <a:pt x="4" y="777"/>
                  </a:lnTo>
                  <a:lnTo>
                    <a:pt x="4" y="762"/>
                  </a:lnTo>
                  <a:lnTo>
                    <a:pt x="4" y="751"/>
                  </a:lnTo>
                  <a:lnTo>
                    <a:pt x="4" y="737"/>
                  </a:lnTo>
                  <a:lnTo>
                    <a:pt x="2" y="682"/>
                  </a:lnTo>
                  <a:lnTo>
                    <a:pt x="0" y="628"/>
                  </a:lnTo>
                  <a:lnTo>
                    <a:pt x="0" y="571"/>
                  </a:lnTo>
                  <a:lnTo>
                    <a:pt x="4" y="519"/>
                  </a:lnTo>
                  <a:lnTo>
                    <a:pt x="9" y="493"/>
                  </a:lnTo>
                  <a:lnTo>
                    <a:pt x="11" y="465"/>
                  </a:lnTo>
                  <a:lnTo>
                    <a:pt x="11" y="439"/>
                  </a:lnTo>
                  <a:lnTo>
                    <a:pt x="4" y="413"/>
                  </a:lnTo>
                  <a:lnTo>
                    <a:pt x="2" y="375"/>
                  </a:lnTo>
                  <a:lnTo>
                    <a:pt x="2" y="338"/>
                  </a:lnTo>
                  <a:lnTo>
                    <a:pt x="4" y="300"/>
                  </a:lnTo>
                  <a:lnTo>
                    <a:pt x="9" y="260"/>
                  </a:lnTo>
                  <a:lnTo>
                    <a:pt x="14" y="222"/>
                  </a:lnTo>
                  <a:lnTo>
                    <a:pt x="21" y="177"/>
                  </a:lnTo>
                  <a:lnTo>
                    <a:pt x="23" y="135"/>
                  </a:lnTo>
                  <a:lnTo>
                    <a:pt x="21" y="92"/>
                  </a:lnTo>
                  <a:lnTo>
                    <a:pt x="23" y="78"/>
                  </a:lnTo>
                  <a:lnTo>
                    <a:pt x="28" y="64"/>
                  </a:lnTo>
                  <a:lnTo>
                    <a:pt x="33" y="50"/>
                  </a:lnTo>
                  <a:lnTo>
                    <a:pt x="47" y="40"/>
                  </a:lnTo>
                  <a:lnTo>
                    <a:pt x="56" y="33"/>
                  </a:lnTo>
                  <a:lnTo>
                    <a:pt x="70" y="31"/>
                  </a:lnTo>
                  <a:lnTo>
                    <a:pt x="82" y="28"/>
                  </a:lnTo>
                  <a:lnTo>
                    <a:pt x="96" y="26"/>
                  </a:lnTo>
                  <a:lnTo>
                    <a:pt x="108" y="24"/>
                  </a:lnTo>
                  <a:lnTo>
                    <a:pt x="122" y="24"/>
                  </a:lnTo>
                  <a:lnTo>
                    <a:pt x="134" y="19"/>
                  </a:lnTo>
                  <a:lnTo>
                    <a:pt x="146" y="14"/>
                  </a:lnTo>
                  <a:lnTo>
                    <a:pt x="162" y="12"/>
                  </a:lnTo>
                  <a:lnTo>
                    <a:pt x="181" y="12"/>
                  </a:lnTo>
                  <a:lnTo>
                    <a:pt x="198" y="9"/>
                  </a:lnTo>
                  <a:lnTo>
                    <a:pt x="212" y="9"/>
                  </a:lnTo>
                  <a:lnTo>
                    <a:pt x="231" y="12"/>
                  </a:lnTo>
                  <a:lnTo>
                    <a:pt x="245" y="12"/>
                  </a:lnTo>
                  <a:lnTo>
                    <a:pt x="264" y="12"/>
                  </a:lnTo>
                  <a:lnTo>
                    <a:pt x="280" y="9"/>
                  </a:lnTo>
                  <a:lnTo>
                    <a:pt x="292" y="9"/>
                  </a:lnTo>
                  <a:lnTo>
                    <a:pt x="309" y="9"/>
                  </a:lnTo>
                  <a:lnTo>
                    <a:pt x="323" y="9"/>
                  </a:lnTo>
                  <a:lnTo>
                    <a:pt x="335" y="12"/>
                  </a:lnTo>
                  <a:lnTo>
                    <a:pt x="351" y="12"/>
                  </a:lnTo>
                  <a:lnTo>
                    <a:pt x="365" y="12"/>
                  </a:lnTo>
                  <a:lnTo>
                    <a:pt x="379" y="12"/>
                  </a:lnTo>
                  <a:lnTo>
                    <a:pt x="396" y="12"/>
                  </a:lnTo>
                  <a:lnTo>
                    <a:pt x="410" y="12"/>
                  </a:lnTo>
                  <a:lnTo>
                    <a:pt x="424" y="12"/>
                  </a:lnTo>
                  <a:lnTo>
                    <a:pt x="438" y="12"/>
                  </a:lnTo>
                  <a:lnTo>
                    <a:pt x="453" y="12"/>
                  </a:lnTo>
                  <a:lnTo>
                    <a:pt x="469" y="12"/>
                  </a:lnTo>
                  <a:lnTo>
                    <a:pt x="483" y="9"/>
                  </a:lnTo>
                  <a:lnTo>
                    <a:pt x="497" y="7"/>
                  </a:lnTo>
                  <a:lnTo>
                    <a:pt x="512" y="5"/>
                  </a:lnTo>
                  <a:lnTo>
                    <a:pt x="535" y="5"/>
                  </a:lnTo>
                  <a:lnTo>
                    <a:pt x="559" y="2"/>
                  </a:lnTo>
                  <a:lnTo>
                    <a:pt x="585" y="0"/>
                  </a:lnTo>
                  <a:lnTo>
                    <a:pt x="608" y="0"/>
                  </a:lnTo>
                  <a:lnTo>
                    <a:pt x="634" y="2"/>
                  </a:lnTo>
                  <a:lnTo>
                    <a:pt x="658" y="5"/>
                  </a:lnTo>
                  <a:lnTo>
                    <a:pt x="681" y="7"/>
                  </a:lnTo>
                  <a:lnTo>
                    <a:pt x="705" y="12"/>
                  </a:lnTo>
                  <a:lnTo>
                    <a:pt x="712" y="12"/>
                  </a:lnTo>
                  <a:lnTo>
                    <a:pt x="722" y="12"/>
                  </a:lnTo>
                  <a:lnTo>
                    <a:pt x="729" y="14"/>
                  </a:lnTo>
                  <a:lnTo>
                    <a:pt x="736" y="14"/>
                  </a:lnTo>
                  <a:lnTo>
                    <a:pt x="745" y="17"/>
                  </a:lnTo>
                  <a:lnTo>
                    <a:pt x="752" y="19"/>
                  </a:lnTo>
                  <a:lnTo>
                    <a:pt x="759" y="24"/>
                  </a:lnTo>
                  <a:lnTo>
                    <a:pt x="769" y="24"/>
                  </a:lnTo>
                  <a:lnTo>
                    <a:pt x="785" y="33"/>
                  </a:lnTo>
                  <a:lnTo>
                    <a:pt x="799" y="42"/>
                  </a:lnTo>
                  <a:lnTo>
                    <a:pt x="818" y="52"/>
                  </a:lnTo>
                  <a:lnTo>
                    <a:pt x="832" y="64"/>
                  </a:lnTo>
                  <a:lnTo>
                    <a:pt x="849" y="78"/>
                  </a:lnTo>
                  <a:lnTo>
                    <a:pt x="865" y="87"/>
                  </a:lnTo>
                  <a:lnTo>
                    <a:pt x="880" y="99"/>
                  </a:lnTo>
                  <a:lnTo>
                    <a:pt x="894" y="111"/>
                  </a:lnTo>
                  <a:lnTo>
                    <a:pt x="899" y="118"/>
                  </a:lnTo>
                  <a:lnTo>
                    <a:pt x="901" y="123"/>
                  </a:lnTo>
                  <a:lnTo>
                    <a:pt x="903" y="130"/>
                  </a:lnTo>
                  <a:lnTo>
                    <a:pt x="903" y="135"/>
                  </a:lnTo>
                  <a:lnTo>
                    <a:pt x="901" y="139"/>
                  </a:lnTo>
                  <a:lnTo>
                    <a:pt x="894" y="139"/>
                  </a:lnTo>
                  <a:lnTo>
                    <a:pt x="889" y="139"/>
                  </a:lnTo>
                  <a:lnTo>
                    <a:pt x="884" y="139"/>
                  </a:lnTo>
                  <a:lnTo>
                    <a:pt x="865" y="135"/>
                  </a:lnTo>
                  <a:lnTo>
                    <a:pt x="844" y="132"/>
                  </a:lnTo>
                  <a:lnTo>
                    <a:pt x="823" y="132"/>
                  </a:lnTo>
                  <a:lnTo>
                    <a:pt x="802" y="130"/>
                  </a:lnTo>
                  <a:lnTo>
                    <a:pt x="781" y="130"/>
                  </a:lnTo>
                  <a:lnTo>
                    <a:pt x="759" y="130"/>
                  </a:lnTo>
                  <a:lnTo>
                    <a:pt x="738" y="130"/>
                  </a:lnTo>
                  <a:lnTo>
                    <a:pt x="717" y="130"/>
                  </a:lnTo>
                  <a:lnTo>
                    <a:pt x="696" y="130"/>
                  </a:lnTo>
                  <a:lnTo>
                    <a:pt x="674" y="130"/>
                  </a:lnTo>
                  <a:lnTo>
                    <a:pt x="653" y="130"/>
                  </a:lnTo>
                  <a:lnTo>
                    <a:pt x="632" y="132"/>
                  </a:lnTo>
                  <a:lnTo>
                    <a:pt x="611" y="132"/>
                  </a:lnTo>
                  <a:lnTo>
                    <a:pt x="589" y="132"/>
                  </a:lnTo>
                  <a:lnTo>
                    <a:pt x="568" y="132"/>
                  </a:lnTo>
                  <a:lnTo>
                    <a:pt x="547" y="132"/>
                  </a:lnTo>
                  <a:lnTo>
                    <a:pt x="528" y="132"/>
                  </a:lnTo>
                  <a:lnTo>
                    <a:pt x="509" y="132"/>
                  </a:lnTo>
                  <a:lnTo>
                    <a:pt x="490" y="132"/>
                  </a:lnTo>
                  <a:lnTo>
                    <a:pt x="474" y="132"/>
                  </a:lnTo>
                  <a:lnTo>
                    <a:pt x="455" y="135"/>
                  </a:lnTo>
                  <a:lnTo>
                    <a:pt x="436" y="135"/>
                  </a:lnTo>
                  <a:lnTo>
                    <a:pt x="417" y="135"/>
                  </a:lnTo>
                  <a:lnTo>
                    <a:pt x="401" y="137"/>
                  </a:lnTo>
                  <a:lnTo>
                    <a:pt x="382" y="139"/>
                  </a:lnTo>
                  <a:lnTo>
                    <a:pt x="363" y="139"/>
                  </a:lnTo>
                  <a:lnTo>
                    <a:pt x="346" y="142"/>
                  </a:lnTo>
                  <a:lnTo>
                    <a:pt x="328" y="142"/>
                  </a:lnTo>
                  <a:lnTo>
                    <a:pt x="311" y="144"/>
                  </a:lnTo>
                  <a:lnTo>
                    <a:pt x="292" y="146"/>
                  </a:lnTo>
                  <a:lnTo>
                    <a:pt x="276" y="149"/>
                  </a:lnTo>
                  <a:lnTo>
                    <a:pt x="257" y="151"/>
                  </a:lnTo>
                  <a:lnTo>
                    <a:pt x="252" y="153"/>
                  </a:lnTo>
                  <a:lnTo>
                    <a:pt x="247" y="156"/>
                  </a:lnTo>
                  <a:lnTo>
                    <a:pt x="240" y="158"/>
                  </a:lnTo>
                  <a:lnTo>
                    <a:pt x="233" y="158"/>
                  </a:lnTo>
                  <a:lnTo>
                    <a:pt x="228" y="161"/>
                  </a:lnTo>
                  <a:lnTo>
                    <a:pt x="224" y="165"/>
                  </a:lnTo>
                  <a:lnTo>
                    <a:pt x="217" y="168"/>
                  </a:lnTo>
                  <a:lnTo>
                    <a:pt x="212" y="170"/>
                  </a:lnTo>
                  <a:lnTo>
                    <a:pt x="205" y="194"/>
                  </a:lnTo>
                  <a:lnTo>
                    <a:pt x="200" y="212"/>
                  </a:lnTo>
                  <a:lnTo>
                    <a:pt x="195" y="236"/>
                  </a:lnTo>
                  <a:lnTo>
                    <a:pt x="191" y="257"/>
                  </a:lnTo>
                  <a:lnTo>
                    <a:pt x="191" y="286"/>
                  </a:lnTo>
                  <a:lnTo>
                    <a:pt x="191" y="312"/>
                  </a:lnTo>
                  <a:lnTo>
                    <a:pt x="188" y="340"/>
                  </a:lnTo>
                  <a:lnTo>
                    <a:pt x="184" y="366"/>
                  </a:lnTo>
                  <a:lnTo>
                    <a:pt x="179" y="415"/>
                  </a:lnTo>
                  <a:lnTo>
                    <a:pt x="169" y="467"/>
                  </a:lnTo>
                  <a:lnTo>
                    <a:pt x="167" y="519"/>
                  </a:lnTo>
                  <a:lnTo>
                    <a:pt x="169" y="569"/>
                  </a:lnTo>
                  <a:lnTo>
                    <a:pt x="172" y="611"/>
                  </a:lnTo>
                  <a:lnTo>
                    <a:pt x="172" y="654"/>
                  </a:lnTo>
                  <a:lnTo>
                    <a:pt x="172" y="696"/>
                  </a:lnTo>
                  <a:lnTo>
                    <a:pt x="179" y="737"/>
                  </a:lnTo>
                  <a:lnTo>
                    <a:pt x="179" y="772"/>
                  </a:lnTo>
                  <a:lnTo>
                    <a:pt x="186" y="803"/>
                  </a:lnTo>
                  <a:lnTo>
                    <a:pt x="188" y="838"/>
                  </a:lnTo>
                  <a:lnTo>
                    <a:pt x="186" y="873"/>
                  </a:lnTo>
                  <a:lnTo>
                    <a:pt x="181" y="890"/>
                  </a:lnTo>
                  <a:lnTo>
                    <a:pt x="179" y="909"/>
                  </a:lnTo>
                  <a:lnTo>
                    <a:pt x="179" y="928"/>
                  </a:lnTo>
                  <a:lnTo>
                    <a:pt x="179" y="947"/>
                  </a:lnTo>
                  <a:lnTo>
                    <a:pt x="193" y="954"/>
                  </a:lnTo>
                  <a:lnTo>
                    <a:pt x="210" y="961"/>
                  </a:lnTo>
                  <a:lnTo>
                    <a:pt x="226" y="963"/>
                  </a:lnTo>
                  <a:lnTo>
                    <a:pt x="240" y="968"/>
                  </a:lnTo>
                  <a:lnTo>
                    <a:pt x="257" y="968"/>
                  </a:lnTo>
                  <a:lnTo>
                    <a:pt x="276" y="970"/>
                  </a:lnTo>
                  <a:lnTo>
                    <a:pt x="292" y="973"/>
                  </a:lnTo>
                  <a:lnTo>
                    <a:pt x="309" y="977"/>
                  </a:lnTo>
                  <a:lnTo>
                    <a:pt x="323" y="982"/>
                  </a:lnTo>
                  <a:lnTo>
                    <a:pt x="339" y="984"/>
                  </a:lnTo>
                  <a:lnTo>
                    <a:pt x="356" y="987"/>
                  </a:lnTo>
                  <a:lnTo>
                    <a:pt x="370" y="989"/>
                  </a:lnTo>
                  <a:lnTo>
                    <a:pt x="389" y="991"/>
                  </a:lnTo>
                  <a:lnTo>
                    <a:pt x="405" y="991"/>
                  </a:lnTo>
                  <a:lnTo>
                    <a:pt x="422" y="991"/>
                  </a:lnTo>
                  <a:lnTo>
                    <a:pt x="438" y="991"/>
                  </a:lnTo>
                  <a:lnTo>
                    <a:pt x="457" y="994"/>
                  </a:lnTo>
                  <a:lnTo>
                    <a:pt x="474" y="994"/>
                  </a:lnTo>
                  <a:lnTo>
                    <a:pt x="490" y="994"/>
                  </a:lnTo>
                  <a:lnTo>
                    <a:pt x="507" y="994"/>
                  </a:lnTo>
                  <a:lnTo>
                    <a:pt x="526" y="994"/>
                  </a:lnTo>
                  <a:lnTo>
                    <a:pt x="540" y="994"/>
                  </a:lnTo>
                  <a:lnTo>
                    <a:pt x="559" y="994"/>
                  </a:lnTo>
                  <a:lnTo>
                    <a:pt x="575" y="994"/>
                  </a:lnTo>
                  <a:lnTo>
                    <a:pt x="606" y="994"/>
                  </a:lnTo>
                  <a:lnTo>
                    <a:pt x="639" y="996"/>
                  </a:lnTo>
                  <a:lnTo>
                    <a:pt x="670" y="996"/>
                  </a:lnTo>
                  <a:lnTo>
                    <a:pt x="703" y="996"/>
                  </a:lnTo>
                  <a:lnTo>
                    <a:pt x="736" y="996"/>
                  </a:lnTo>
                  <a:lnTo>
                    <a:pt x="764" y="996"/>
                  </a:lnTo>
                  <a:lnTo>
                    <a:pt x="797" y="996"/>
                  </a:lnTo>
                  <a:lnTo>
                    <a:pt x="830" y="994"/>
                  </a:lnTo>
                  <a:lnTo>
                    <a:pt x="858" y="994"/>
                  </a:lnTo>
                  <a:lnTo>
                    <a:pt x="891" y="991"/>
                  </a:lnTo>
                  <a:lnTo>
                    <a:pt x="922" y="991"/>
                  </a:lnTo>
                  <a:lnTo>
                    <a:pt x="953" y="989"/>
                  </a:lnTo>
                  <a:lnTo>
                    <a:pt x="983" y="984"/>
                  </a:lnTo>
                  <a:lnTo>
                    <a:pt x="1014" y="982"/>
                  </a:lnTo>
                  <a:lnTo>
                    <a:pt x="1047" y="980"/>
                  </a:lnTo>
                  <a:lnTo>
                    <a:pt x="1078" y="975"/>
                  </a:lnTo>
                  <a:lnTo>
                    <a:pt x="1097" y="975"/>
                  </a:lnTo>
                  <a:lnTo>
                    <a:pt x="1118" y="975"/>
                  </a:lnTo>
                  <a:lnTo>
                    <a:pt x="1137" y="973"/>
                  </a:lnTo>
                  <a:lnTo>
                    <a:pt x="1158" y="973"/>
                  </a:lnTo>
                  <a:lnTo>
                    <a:pt x="1177" y="970"/>
                  </a:lnTo>
                  <a:lnTo>
                    <a:pt x="1198" y="970"/>
                  </a:lnTo>
                  <a:lnTo>
                    <a:pt x="1219" y="968"/>
                  </a:lnTo>
                  <a:lnTo>
                    <a:pt x="1241" y="970"/>
                  </a:lnTo>
                  <a:lnTo>
                    <a:pt x="1248" y="968"/>
                  </a:lnTo>
                  <a:lnTo>
                    <a:pt x="1252" y="968"/>
                  </a:lnTo>
                  <a:lnTo>
                    <a:pt x="1260" y="968"/>
                  </a:lnTo>
                  <a:lnTo>
                    <a:pt x="1267" y="966"/>
                  </a:lnTo>
                  <a:lnTo>
                    <a:pt x="1271" y="963"/>
                  </a:lnTo>
                  <a:lnTo>
                    <a:pt x="1278" y="963"/>
                  </a:lnTo>
                  <a:lnTo>
                    <a:pt x="1285" y="961"/>
                  </a:lnTo>
                  <a:lnTo>
                    <a:pt x="1293" y="961"/>
                  </a:lnTo>
                  <a:lnTo>
                    <a:pt x="1295" y="951"/>
                  </a:lnTo>
                  <a:lnTo>
                    <a:pt x="1295" y="944"/>
                  </a:lnTo>
                  <a:lnTo>
                    <a:pt x="1293" y="937"/>
                  </a:lnTo>
                  <a:lnTo>
                    <a:pt x="1293" y="930"/>
                  </a:lnTo>
                  <a:lnTo>
                    <a:pt x="1295" y="899"/>
                  </a:lnTo>
                  <a:lnTo>
                    <a:pt x="1295" y="869"/>
                  </a:lnTo>
                  <a:lnTo>
                    <a:pt x="1297" y="840"/>
                  </a:lnTo>
                  <a:lnTo>
                    <a:pt x="1295" y="810"/>
                  </a:lnTo>
                  <a:lnTo>
                    <a:pt x="1295" y="772"/>
                  </a:lnTo>
                  <a:lnTo>
                    <a:pt x="1290" y="734"/>
                  </a:lnTo>
                  <a:lnTo>
                    <a:pt x="1290" y="699"/>
                  </a:lnTo>
                  <a:lnTo>
                    <a:pt x="1295" y="661"/>
                  </a:lnTo>
                  <a:lnTo>
                    <a:pt x="1295" y="640"/>
                  </a:lnTo>
                  <a:lnTo>
                    <a:pt x="1295" y="621"/>
                  </a:lnTo>
                  <a:lnTo>
                    <a:pt x="1295" y="600"/>
                  </a:lnTo>
                  <a:lnTo>
                    <a:pt x="1295" y="581"/>
                  </a:lnTo>
                  <a:lnTo>
                    <a:pt x="1293" y="576"/>
                  </a:lnTo>
                  <a:lnTo>
                    <a:pt x="1290" y="536"/>
                  </a:lnTo>
                  <a:lnTo>
                    <a:pt x="1293" y="496"/>
                  </a:lnTo>
                  <a:lnTo>
                    <a:pt x="1295" y="456"/>
                  </a:lnTo>
                  <a:lnTo>
                    <a:pt x="1297" y="418"/>
                  </a:lnTo>
                  <a:lnTo>
                    <a:pt x="1318" y="406"/>
                  </a:lnTo>
                  <a:lnTo>
                    <a:pt x="1337" y="394"/>
                  </a:lnTo>
                  <a:lnTo>
                    <a:pt x="1356" y="385"/>
                  </a:lnTo>
                  <a:lnTo>
                    <a:pt x="1373" y="373"/>
                  </a:lnTo>
                  <a:lnTo>
                    <a:pt x="1394" y="364"/>
                  </a:lnTo>
                  <a:lnTo>
                    <a:pt x="1413" y="354"/>
                  </a:lnTo>
                  <a:lnTo>
                    <a:pt x="1434" y="349"/>
                  </a:lnTo>
                  <a:lnTo>
                    <a:pt x="1455" y="345"/>
                  </a:lnTo>
                  <a:lnTo>
                    <a:pt x="1460" y="354"/>
                  </a:lnTo>
                  <a:lnTo>
                    <a:pt x="1460" y="364"/>
                  </a:lnTo>
                  <a:lnTo>
                    <a:pt x="1458" y="371"/>
                  </a:lnTo>
                  <a:lnTo>
                    <a:pt x="1455" y="382"/>
                  </a:lnTo>
                  <a:lnTo>
                    <a:pt x="1455" y="411"/>
                  </a:lnTo>
                  <a:lnTo>
                    <a:pt x="1455" y="439"/>
                  </a:lnTo>
                  <a:lnTo>
                    <a:pt x="1458" y="467"/>
                  </a:lnTo>
                  <a:lnTo>
                    <a:pt x="1458" y="498"/>
                  </a:lnTo>
                  <a:close/>
                </a:path>
              </a:pathLst>
            </a:custGeom>
            <a:solidFill>
              <a:srgbClr val="D6E3BC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3475" y="2065"/>
              <a:ext cx="106" cy="88"/>
            </a:xfrm>
            <a:custGeom>
              <a:avLst/>
              <a:gdLst/>
              <a:ahLst/>
              <a:cxnLst>
                <a:cxn ang="0">
                  <a:pos x="62" y="88"/>
                </a:cxn>
                <a:cxn ang="0">
                  <a:pos x="52" y="88"/>
                </a:cxn>
                <a:cxn ang="0">
                  <a:pos x="45" y="85"/>
                </a:cxn>
                <a:cxn ang="0">
                  <a:pos x="38" y="83"/>
                </a:cxn>
                <a:cxn ang="0">
                  <a:pos x="31" y="80"/>
                </a:cxn>
                <a:cxn ang="0">
                  <a:pos x="24" y="76"/>
                </a:cxn>
                <a:cxn ang="0">
                  <a:pos x="19" y="71"/>
                </a:cxn>
                <a:cxn ang="0">
                  <a:pos x="12" y="66"/>
                </a:cxn>
                <a:cxn ang="0">
                  <a:pos x="7" y="62"/>
                </a:cxn>
                <a:cxn ang="0">
                  <a:pos x="0" y="50"/>
                </a:cxn>
                <a:cxn ang="0">
                  <a:pos x="0" y="36"/>
                </a:cxn>
                <a:cxn ang="0">
                  <a:pos x="3" y="21"/>
                </a:cxn>
                <a:cxn ang="0">
                  <a:pos x="7" y="10"/>
                </a:cxn>
                <a:cxn ang="0">
                  <a:pos x="17" y="5"/>
                </a:cxn>
                <a:cxn ang="0">
                  <a:pos x="24" y="3"/>
                </a:cxn>
                <a:cxn ang="0">
                  <a:pos x="31" y="0"/>
                </a:cxn>
                <a:cxn ang="0">
                  <a:pos x="40" y="0"/>
                </a:cxn>
                <a:cxn ang="0">
                  <a:pos x="47" y="3"/>
                </a:cxn>
                <a:cxn ang="0">
                  <a:pos x="57" y="5"/>
                </a:cxn>
                <a:cxn ang="0">
                  <a:pos x="66" y="5"/>
                </a:cxn>
                <a:cxn ang="0">
                  <a:pos x="71" y="7"/>
                </a:cxn>
                <a:cxn ang="0">
                  <a:pos x="83" y="14"/>
                </a:cxn>
                <a:cxn ang="0">
                  <a:pos x="95" y="21"/>
                </a:cxn>
                <a:cxn ang="0">
                  <a:pos x="104" y="31"/>
                </a:cxn>
                <a:cxn ang="0">
                  <a:pos x="106" y="45"/>
                </a:cxn>
                <a:cxn ang="0">
                  <a:pos x="104" y="52"/>
                </a:cxn>
                <a:cxn ang="0">
                  <a:pos x="102" y="57"/>
                </a:cxn>
                <a:cxn ang="0">
                  <a:pos x="97" y="64"/>
                </a:cxn>
                <a:cxn ang="0">
                  <a:pos x="90" y="69"/>
                </a:cxn>
                <a:cxn ang="0">
                  <a:pos x="83" y="76"/>
                </a:cxn>
                <a:cxn ang="0">
                  <a:pos x="76" y="80"/>
                </a:cxn>
                <a:cxn ang="0">
                  <a:pos x="69" y="83"/>
                </a:cxn>
                <a:cxn ang="0">
                  <a:pos x="62" y="88"/>
                </a:cxn>
              </a:cxnLst>
              <a:rect l="0" t="0" r="r" b="b"/>
              <a:pathLst>
                <a:path w="106" h="88">
                  <a:moveTo>
                    <a:pt x="62" y="88"/>
                  </a:moveTo>
                  <a:lnTo>
                    <a:pt x="52" y="88"/>
                  </a:lnTo>
                  <a:lnTo>
                    <a:pt x="45" y="85"/>
                  </a:lnTo>
                  <a:lnTo>
                    <a:pt x="38" y="83"/>
                  </a:lnTo>
                  <a:lnTo>
                    <a:pt x="31" y="80"/>
                  </a:lnTo>
                  <a:lnTo>
                    <a:pt x="24" y="76"/>
                  </a:lnTo>
                  <a:lnTo>
                    <a:pt x="19" y="71"/>
                  </a:lnTo>
                  <a:lnTo>
                    <a:pt x="12" y="66"/>
                  </a:lnTo>
                  <a:lnTo>
                    <a:pt x="7" y="62"/>
                  </a:lnTo>
                  <a:lnTo>
                    <a:pt x="0" y="50"/>
                  </a:lnTo>
                  <a:lnTo>
                    <a:pt x="0" y="36"/>
                  </a:lnTo>
                  <a:lnTo>
                    <a:pt x="3" y="21"/>
                  </a:lnTo>
                  <a:lnTo>
                    <a:pt x="7" y="10"/>
                  </a:lnTo>
                  <a:lnTo>
                    <a:pt x="17" y="5"/>
                  </a:lnTo>
                  <a:lnTo>
                    <a:pt x="24" y="3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47" y="3"/>
                  </a:lnTo>
                  <a:lnTo>
                    <a:pt x="57" y="5"/>
                  </a:lnTo>
                  <a:lnTo>
                    <a:pt x="66" y="5"/>
                  </a:lnTo>
                  <a:lnTo>
                    <a:pt x="71" y="7"/>
                  </a:lnTo>
                  <a:lnTo>
                    <a:pt x="83" y="14"/>
                  </a:lnTo>
                  <a:lnTo>
                    <a:pt x="95" y="21"/>
                  </a:lnTo>
                  <a:lnTo>
                    <a:pt x="104" y="31"/>
                  </a:lnTo>
                  <a:lnTo>
                    <a:pt x="106" y="45"/>
                  </a:lnTo>
                  <a:lnTo>
                    <a:pt x="104" y="52"/>
                  </a:lnTo>
                  <a:lnTo>
                    <a:pt x="102" y="57"/>
                  </a:lnTo>
                  <a:lnTo>
                    <a:pt x="97" y="64"/>
                  </a:lnTo>
                  <a:lnTo>
                    <a:pt x="90" y="69"/>
                  </a:lnTo>
                  <a:lnTo>
                    <a:pt x="83" y="76"/>
                  </a:lnTo>
                  <a:lnTo>
                    <a:pt x="76" y="80"/>
                  </a:lnTo>
                  <a:lnTo>
                    <a:pt x="69" y="83"/>
                  </a:lnTo>
                  <a:lnTo>
                    <a:pt x="62" y="88"/>
                  </a:lnTo>
                  <a:close/>
                </a:path>
              </a:pathLst>
            </a:custGeom>
            <a:solidFill>
              <a:srgbClr val="000000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471" y="4305"/>
              <a:ext cx="101" cy="31"/>
            </a:xfrm>
            <a:custGeom>
              <a:avLst/>
              <a:gdLst/>
              <a:ahLst/>
              <a:cxnLst>
                <a:cxn ang="0">
                  <a:pos x="101" y="31"/>
                </a:cxn>
                <a:cxn ang="0">
                  <a:pos x="87" y="31"/>
                </a:cxn>
                <a:cxn ang="0">
                  <a:pos x="75" y="31"/>
                </a:cxn>
                <a:cxn ang="0">
                  <a:pos x="63" y="31"/>
                </a:cxn>
                <a:cxn ang="0">
                  <a:pos x="51" y="31"/>
                </a:cxn>
                <a:cxn ang="0">
                  <a:pos x="37" y="29"/>
                </a:cxn>
                <a:cxn ang="0">
                  <a:pos x="26" y="29"/>
                </a:cxn>
                <a:cxn ang="0">
                  <a:pos x="14" y="26"/>
                </a:cxn>
                <a:cxn ang="0">
                  <a:pos x="2" y="26"/>
                </a:cxn>
                <a:cxn ang="0">
                  <a:pos x="0" y="22"/>
                </a:cxn>
                <a:cxn ang="0">
                  <a:pos x="0" y="15"/>
                </a:cxn>
                <a:cxn ang="0">
                  <a:pos x="0" y="10"/>
                </a:cxn>
                <a:cxn ang="0">
                  <a:pos x="0" y="5"/>
                </a:cxn>
                <a:cxn ang="0">
                  <a:pos x="87" y="0"/>
                </a:cxn>
                <a:cxn ang="0">
                  <a:pos x="92" y="5"/>
                </a:cxn>
                <a:cxn ang="0">
                  <a:pos x="96" y="12"/>
                </a:cxn>
                <a:cxn ang="0">
                  <a:pos x="99" y="22"/>
                </a:cxn>
                <a:cxn ang="0">
                  <a:pos x="101" y="31"/>
                </a:cxn>
              </a:cxnLst>
              <a:rect l="0" t="0" r="r" b="b"/>
              <a:pathLst>
                <a:path w="101" h="31">
                  <a:moveTo>
                    <a:pt x="101" y="31"/>
                  </a:moveTo>
                  <a:lnTo>
                    <a:pt x="87" y="31"/>
                  </a:lnTo>
                  <a:lnTo>
                    <a:pt x="75" y="31"/>
                  </a:lnTo>
                  <a:lnTo>
                    <a:pt x="63" y="31"/>
                  </a:lnTo>
                  <a:lnTo>
                    <a:pt x="51" y="31"/>
                  </a:lnTo>
                  <a:lnTo>
                    <a:pt x="37" y="29"/>
                  </a:lnTo>
                  <a:lnTo>
                    <a:pt x="26" y="29"/>
                  </a:lnTo>
                  <a:lnTo>
                    <a:pt x="14" y="26"/>
                  </a:lnTo>
                  <a:lnTo>
                    <a:pt x="2" y="26"/>
                  </a:lnTo>
                  <a:lnTo>
                    <a:pt x="0" y="22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0" y="5"/>
                  </a:lnTo>
                  <a:lnTo>
                    <a:pt x="87" y="0"/>
                  </a:lnTo>
                  <a:lnTo>
                    <a:pt x="92" y="5"/>
                  </a:lnTo>
                  <a:lnTo>
                    <a:pt x="96" y="12"/>
                  </a:lnTo>
                  <a:lnTo>
                    <a:pt x="99" y="22"/>
                  </a:lnTo>
                  <a:lnTo>
                    <a:pt x="101" y="31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3452" y="4228"/>
              <a:ext cx="89" cy="35"/>
            </a:xfrm>
            <a:custGeom>
              <a:avLst/>
              <a:gdLst/>
              <a:ahLst/>
              <a:cxnLst>
                <a:cxn ang="0">
                  <a:pos x="89" y="30"/>
                </a:cxn>
                <a:cxn ang="0">
                  <a:pos x="80" y="30"/>
                </a:cxn>
                <a:cxn ang="0">
                  <a:pos x="70" y="30"/>
                </a:cxn>
                <a:cxn ang="0">
                  <a:pos x="59" y="33"/>
                </a:cxn>
                <a:cxn ang="0">
                  <a:pos x="49" y="35"/>
                </a:cxn>
                <a:cxn ang="0">
                  <a:pos x="40" y="35"/>
                </a:cxn>
                <a:cxn ang="0">
                  <a:pos x="30" y="35"/>
                </a:cxn>
                <a:cxn ang="0">
                  <a:pos x="21" y="35"/>
                </a:cxn>
                <a:cxn ang="0">
                  <a:pos x="11" y="35"/>
                </a:cxn>
                <a:cxn ang="0">
                  <a:pos x="7" y="25"/>
                </a:cxn>
                <a:cxn ang="0">
                  <a:pos x="4" y="18"/>
                </a:cxn>
                <a:cxn ang="0">
                  <a:pos x="2" y="11"/>
                </a:cxn>
                <a:cxn ang="0">
                  <a:pos x="0" y="2"/>
                </a:cxn>
                <a:cxn ang="0">
                  <a:pos x="82" y="0"/>
                </a:cxn>
                <a:cxn ang="0">
                  <a:pos x="85" y="7"/>
                </a:cxn>
                <a:cxn ang="0">
                  <a:pos x="89" y="14"/>
                </a:cxn>
                <a:cxn ang="0">
                  <a:pos x="89" y="23"/>
                </a:cxn>
                <a:cxn ang="0">
                  <a:pos x="89" y="30"/>
                </a:cxn>
              </a:cxnLst>
              <a:rect l="0" t="0" r="r" b="b"/>
              <a:pathLst>
                <a:path w="89" h="35">
                  <a:moveTo>
                    <a:pt x="89" y="30"/>
                  </a:moveTo>
                  <a:lnTo>
                    <a:pt x="80" y="30"/>
                  </a:lnTo>
                  <a:lnTo>
                    <a:pt x="70" y="30"/>
                  </a:lnTo>
                  <a:lnTo>
                    <a:pt x="59" y="33"/>
                  </a:lnTo>
                  <a:lnTo>
                    <a:pt x="49" y="35"/>
                  </a:lnTo>
                  <a:lnTo>
                    <a:pt x="40" y="35"/>
                  </a:lnTo>
                  <a:lnTo>
                    <a:pt x="30" y="35"/>
                  </a:lnTo>
                  <a:lnTo>
                    <a:pt x="21" y="35"/>
                  </a:lnTo>
                  <a:lnTo>
                    <a:pt x="11" y="35"/>
                  </a:lnTo>
                  <a:lnTo>
                    <a:pt x="7" y="25"/>
                  </a:lnTo>
                  <a:lnTo>
                    <a:pt x="4" y="18"/>
                  </a:lnTo>
                  <a:lnTo>
                    <a:pt x="2" y="11"/>
                  </a:lnTo>
                  <a:lnTo>
                    <a:pt x="0" y="2"/>
                  </a:lnTo>
                  <a:lnTo>
                    <a:pt x="82" y="0"/>
                  </a:lnTo>
                  <a:lnTo>
                    <a:pt x="85" y="7"/>
                  </a:lnTo>
                  <a:lnTo>
                    <a:pt x="89" y="14"/>
                  </a:lnTo>
                  <a:lnTo>
                    <a:pt x="89" y="23"/>
                  </a:lnTo>
                  <a:lnTo>
                    <a:pt x="89" y="30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430" y="4152"/>
              <a:ext cx="90" cy="42"/>
            </a:xfrm>
            <a:custGeom>
              <a:avLst/>
              <a:gdLst/>
              <a:ahLst/>
              <a:cxnLst>
                <a:cxn ang="0">
                  <a:pos x="88" y="42"/>
                </a:cxn>
                <a:cxn ang="0">
                  <a:pos x="8" y="42"/>
                </a:cxn>
                <a:cxn ang="0">
                  <a:pos x="0" y="7"/>
                </a:cxn>
                <a:cxn ang="0">
                  <a:pos x="10" y="5"/>
                </a:cxn>
                <a:cxn ang="0">
                  <a:pos x="19" y="5"/>
                </a:cxn>
                <a:cxn ang="0">
                  <a:pos x="29" y="5"/>
                </a:cxn>
                <a:cxn ang="0">
                  <a:pos x="41" y="5"/>
                </a:cxn>
                <a:cxn ang="0">
                  <a:pos x="50" y="2"/>
                </a:cxn>
                <a:cxn ang="0">
                  <a:pos x="57" y="2"/>
                </a:cxn>
                <a:cxn ang="0">
                  <a:pos x="69" y="0"/>
                </a:cxn>
                <a:cxn ang="0">
                  <a:pos x="78" y="0"/>
                </a:cxn>
                <a:cxn ang="0">
                  <a:pos x="83" y="7"/>
                </a:cxn>
                <a:cxn ang="0">
                  <a:pos x="88" y="19"/>
                </a:cxn>
                <a:cxn ang="0">
                  <a:pos x="88" y="28"/>
                </a:cxn>
                <a:cxn ang="0">
                  <a:pos x="90" y="40"/>
                </a:cxn>
                <a:cxn ang="0">
                  <a:pos x="88" y="42"/>
                </a:cxn>
              </a:cxnLst>
              <a:rect l="0" t="0" r="r" b="b"/>
              <a:pathLst>
                <a:path w="90" h="42">
                  <a:moveTo>
                    <a:pt x="88" y="42"/>
                  </a:moveTo>
                  <a:lnTo>
                    <a:pt x="8" y="42"/>
                  </a:lnTo>
                  <a:lnTo>
                    <a:pt x="0" y="7"/>
                  </a:lnTo>
                  <a:lnTo>
                    <a:pt x="10" y="5"/>
                  </a:lnTo>
                  <a:lnTo>
                    <a:pt x="19" y="5"/>
                  </a:lnTo>
                  <a:lnTo>
                    <a:pt x="29" y="5"/>
                  </a:lnTo>
                  <a:lnTo>
                    <a:pt x="41" y="5"/>
                  </a:lnTo>
                  <a:lnTo>
                    <a:pt x="50" y="2"/>
                  </a:lnTo>
                  <a:lnTo>
                    <a:pt x="57" y="2"/>
                  </a:lnTo>
                  <a:lnTo>
                    <a:pt x="69" y="0"/>
                  </a:lnTo>
                  <a:lnTo>
                    <a:pt x="78" y="0"/>
                  </a:lnTo>
                  <a:lnTo>
                    <a:pt x="83" y="7"/>
                  </a:lnTo>
                  <a:lnTo>
                    <a:pt x="88" y="19"/>
                  </a:lnTo>
                  <a:lnTo>
                    <a:pt x="88" y="28"/>
                  </a:lnTo>
                  <a:lnTo>
                    <a:pt x="90" y="40"/>
                  </a:lnTo>
                  <a:lnTo>
                    <a:pt x="88" y="42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3421" y="4095"/>
              <a:ext cx="78" cy="29"/>
            </a:xfrm>
            <a:custGeom>
              <a:avLst/>
              <a:gdLst/>
              <a:ahLst/>
              <a:cxnLst>
                <a:cxn ang="0">
                  <a:pos x="78" y="24"/>
                </a:cxn>
                <a:cxn ang="0">
                  <a:pos x="68" y="26"/>
                </a:cxn>
                <a:cxn ang="0">
                  <a:pos x="59" y="26"/>
                </a:cxn>
                <a:cxn ang="0">
                  <a:pos x="50" y="29"/>
                </a:cxn>
                <a:cxn ang="0">
                  <a:pos x="42" y="29"/>
                </a:cxn>
                <a:cxn ang="0">
                  <a:pos x="33" y="29"/>
                </a:cxn>
                <a:cxn ang="0">
                  <a:pos x="26" y="26"/>
                </a:cxn>
                <a:cxn ang="0">
                  <a:pos x="14" y="26"/>
                </a:cxn>
                <a:cxn ang="0">
                  <a:pos x="7" y="26"/>
                </a:cxn>
                <a:cxn ang="0">
                  <a:pos x="5" y="19"/>
                </a:cxn>
                <a:cxn ang="0">
                  <a:pos x="2" y="14"/>
                </a:cxn>
                <a:cxn ang="0">
                  <a:pos x="0" y="7"/>
                </a:cxn>
                <a:cxn ang="0">
                  <a:pos x="0" y="0"/>
                </a:cxn>
                <a:cxn ang="0">
                  <a:pos x="73" y="0"/>
                </a:cxn>
                <a:cxn ang="0">
                  <a:pos x="76" y="7"/>
                </a:cxn>
                <a:cxn ang="0">
                  <a:pos x="78" y="12"/>
                </a:cxn>
                <a:cxn ang="0">
                  <a:pos x="78" y="19"/>
                </a:cxn>
                <a:cxn ang="0">
                  <a:pos x="78" y="24"/>
                </a:cxn>
              </a:cxnLst>
              <a:rect l="0" t="0" r="r" b="b"/>
              <a:pathLst>
                <a:path w="78" h="29">
                  <a:moveTo>
                    <a:pt x="78" y="24"/>
                  </a:moveTo>
                  <a:lnTo>
                    <a:pt x="68" y="26"/>
                  </a:lnTo>
                  <a:lnTo>
                    <a:pt x="59" y="26"/>
                  </a:lnTo>
                  <a:lnTo>
                    <a:pt x="50" y="29"/>
                  </a:lnTo>
                  <a:lnTo>
                    <a:pt x="42" y="29"/>
                  </a:lnTo>
                  <a:lnTo>
                    <a:pt x="33" y="29"/>
                  </a:lnTo>
                  <a:lnTo>
                    <a:pt x="26" y="26"/>
                  </a:lnTo>
                  <a:lnTo>
                    <a:pt x="14" y="26"/>
                  </a:lnTo>
                  <a:lnTo>
                    <a:pt x="7" y="26"/>
                  </a:lnTo>
                  <a:lnTo>
                    <a:pt x="5" y="19"/>
                  </a:lnTo>
                  <a:lnTo>
                    <a:pt x="2" y="14"/>
                  </a:lnTo>
                  <a:lnTo>
                    <a:pt x="0" y="7"/>
                  </a:lnTo>
                  <a:lnTo>
                    <a:pt x="0" y="0"/>
                  </a:lnTo>
                  <a:lnTo>
                    <a:pt x="73" y="0"/>
                  </a:lnTo>
                  <a:lnTo>
                    <a:pt x="76" y="7"/>
                  </a:lnTo>
                  <a:lnTo>
                    <a:pt x="78" y="12"/>
                  </a:lnTo>
                  <a:lnTo>
                    <a:pt x="78" y="19"/>
                  </a:lnTo>
                  <a:lnTo>
                    <a:pt x="78" y="24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3409" y="4013"/>
              <a:ext cx="73" cy="45"/>
            </a:xfrm>
            <a:custGeom>
              <a:avLst/>
              <a:gdLst/>
              <a:ahLst/>
              <a:cxnLst>
                <a:cxn ang="0">
                  <a:pos x="73" y="45"/>
                </a:cxn>
                <a:cxn ang="0">
                  <a:pos x="64" y="45"/>
                </a:cxn>
                <a:cxn ang="0">
                  <a:pos x="57" y="45"/>
                </a:cxn>
                <a:cxn ang="0">
                  <a:pos x="47" y="45"/>
                </a:cxn>
                <a:cxn ang="0">
                  <a:pos x="38" y="45"/>
                </a:cxn>
                <a:cxn ang="0">
                  <a:pos x="31" y="45"/>
                </a:cxn>
                <a:cxn ang="0">
                  <a:pos x="21" y="45"/>
                </a:cxn>
                <a:cxn ang="0">
                  <a:pos x="12" y="42"/>
                </a:cxn>
                <a:cxn ang="0">
                  <a:pos x="5" y="40"/>
                </a:cxn>
                <a:cxn ang="0">
                  <a:pos x="3" y="28"/>
                </a:cxn>
                <a:cxn ang="0">
                  <a:pos x="3" y="19"/>
                </a:cxn>
                <a:cxn ang="0">
                  <a:pos x="0" y="9"/>
                </a:cxn>
                <a:cxn ang="0">
                  <a:pos x="3" y="0"/>
                </a:cxn>
                <a:cxn ang="0">
                  <a:pos x="64" y="0"/>
                </a:cxn>
                <a:cxn ang="0">
                  <a:pos x="66" y="9"/>
                </a:cxn>
                <a:cxn ang="0">
                  <a:pos x="73" y="19"/>
                </a:cxn>
                <a:cxn ang="0">
                  <a:pos x="73" y="30"/>
                </a:cxn>
                <a:cxn ang="0">
                  <a:pos x="73" y="40"/>
                </a:cxn>
                <a:cxn ang="0">
                  <a:pos x="73" y="45"/>
                </a:cxn>
              </a:cxnLst>
              <a:rect l="0" t="0" r="r" b="b"/>
              <a:pathLst>
                <a:path w="73" h="45">
                  <a:moveTo>
                    <a:pt x="73" y="45"/>
                  </a:moveTo>
                  <a:lnTo>
                    <a:pt x="64" y="45"/>
                  </a:lnTo>
                  <a:lnTo>
                    <a:pt x="57" y="45"/>
                  </a:lnTo>
                  <a:lnTo>
                    <a:pt x="47" y="45"/>
                  </a:lnTo>
                  <a:lnTo>
                    <a:pt x="38" y="45"/>
                  </a:lnTo>
                  <a:lnTo>
                    <a:pt x="31" y="45"/>
                  </a:lnTo>
                  <a:lnTo>
                    <a:pt x="21" y="45"/>
                  </a:lnTo>
                  <a:lnTo>
                    <a:pt x="12" y="42"/>
                  </a:lnTo>
                  <a:lnTo>
                    <a:pt x="5" y="40"/>
                  </a:lnTo>
                  <a:lnTo>
                    <a:pt x="3" y="28"/>
                  </a:lnTo>
                  <a:lnTo>
                    <a:pt x="3" y="19"/>
                  </a:lnTo>
                  <a:lnTo>
                    <a:pt x="0" y="9"/>
                  </a:lnTo>
                  <a:lnTo>
                    <a:pt x="3" y="0"/>
                  </a:lnTo>
                  <a:lnTo>
                    <a:pt x="64" y="0"/>
                  </a:lnTo>
                  <a:lnTo>
                    <a:pt x="66" y="9"/>
                  </a:lnTo>
                  <a:lnTo>
                    <a:pt x="73" y="19"/>
                  </a:lnTo>
                  <a:lnTo>
                    <a:pt x="73" y="30"/>
                  </a:lnTo>
                  <a:lnTo>
                    <a:pt x="73" y="40"/>
                  </a:lnTo>
                  <a:lnTo>
                    <a:pt x="73" y="45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2352" y="2644"/>
              <a:ext cx="1060" cy="795"/>
            </a:xfrm>
            <a:custGeom>
              <a:avLst/>
              <a:gdLst/>
              <a:ahLst/>
              <a:cxnLst>
                <a:cxn ang="0">
                  <a:pos x="982" y="776"/>
                </a:cxn>
                <a:cxn ang="0">
                  <a:pos x="913" y="776"/>
                </a:cxn>
                <a:cxn ang="0">
                  <a:pos x="840" y="779"/>
                </a:cxn>
                <a:cxn ang="0">
                  <a:pos x="798" y="779"/>
                </a:cxn>
                <a:cxn ang="0">
                  <a:pos x="753" y="779"/>
                </a:cxn>
                <a:cxn ang="0">
                  <a:pos x="710" y="781"/>
                </a:cxn>
                <a:cxn ang="0">
                  <a:pos x="666" y="781"/>
                </a:cxn>
                <a:cxn ang="0">
                  <a:pos x="621" y="783"/>
                </a:cxn>
                <a:cxn ang="0">
                  <a:pos x="566" y="781"/>
                </a:cxn>
                <a:cxn ang="0">
                  <a:pos x="510" y="781"/>
                </a:cxn>
                <a:cxn ang="0">
                  <a:pos x="451" y="788"/>
                </a:cxn>
                <a:cxn ang="0">
                  <a:pos x="390" y="795"/>
                </a:cxn>
                <a:cxn ang="0">
                  <a:pos x="331" y="795"/>
                </a:cxn>
                <a:cxn ang="0">
                  <a:pos x="276" y="790"/>
                </a:cxn>
                <a:cxn ang="0">
                  <a:pos x="227" y="788"/>
                </a:cxn>
                <a:cxn ang="0">
                  <a:pos x="177" y="786"/>
                </a:cxn>
                <a:cxn ang="0">
                  <a:pos x="128" y="781"/>
                </a:cxn>
                <a:cxn ang="0">
                  <a:pos x="80" y="774"/>
                </a:cxn>
                <a:cxn ang="0">
                  <a:pos x="33" y="764"/>
                </a:cxn>
                <a:cxn ang="0">
                  <a:pos x="17" y="753"/>
                </a:cxn>
                <a:cxn ang="0">
                  <a:pos x="3" y="627"/>
                </a:cxn>
                <a:cxn ang="0">
                  <a:pos x="5" y="455"/>
                </a:cxn>
                <a:cxn ang="0">
                  <a:pos x="5" y="302"/>
                </a:cxn>
                <a:cxn ang="0">
                  <a:pos x="17" y="236"/>
                </a:cxn>
                <a:cxn ang="0">
                  <a:pos x="14" y="134"/>
                </a:cxn>
                <a:cxn ang="0">
                  <a:pos x="38" y="40"/>
                </a:cxn>
                <a:cxn ang="0">
                  <a:pos x="62" y="21"/>
                </a:cxn>
                <a:cxn ang="0">
                  <a:pos x="95" y="18"/>
                </a:cxn>
                <a:cxn ang="0">
                  <a:pos x="137" y="11"/>
                </a:cxn>
                <a:cxn ang="0">
                  <a:pos x="205" y="7"/>
                </a:cxn>
                <a:cxn ang="0">
                  <a:pos x="276" y="4"/>
                </a:cxn>
                <a:cxn ang="0">
                  <a:pos x="349" y="4"/>
                </a:cxn>
                <a:cxn ang="0">
                  <a:pos x="418" y="4"/>
                </a:cxn>
                <a:cxn ang="0">
                  <a:pos x="486" y="0"/>
                </a:cxn>
                <a:cxn ang="0">
                  <a:pos x="538" y="0"/>
                </a:cxn>
                <a:cxn ang="0">
                  <a:pos x="588" y="2"/>
                </a:cxn>
                <a:cxn ang="0">
                  <a:pos x="640" y="4"/>
                </a:cxn>
                <a:cxn ang="0">
                  <a:pos x="687" y="9"/>
                </a:cxn>
                <a:cxn ang="0">
                  <a:pos x="739" y="16"/>
                </a:cxn>
                <a:cxn ang="0">
                  <a:pos x="791" y="47"/>
                </a:cxn>
                <a:cxn ang="0">
                  <a:pos x="845" y="92"/>
                </a:cxn>
                <a:cxn ang="0">
                  <a:pos x="883" y="146"/>
                </a:cxn>
                <a:cxn ang="0">
                  <a:pos x="918" y="193"/>
                </a:cxn>
                <a:cxn ang="0">
                  <a:pos x="953" y="243"/>
                </a:cxn>
                <a:cxn ang="0">
                  <a:pos x="989" y="278"/>
                </a:cxn>
                <a:cxn ang="0">
                  <a:pos x="1008" y="302"/>
                </a:cxn>
                <a:cxn ang="0">
                  <a:pos x="1043" y="335"/>
                </a:cxn>
                <a:cxn ang="0">
                  <a:pos x="1060" y="457"/>
                </a:cxn>
                <a:cxn ang="0">
                  <a:pos x="1050" y="592"/>
                </a:cxn>
                <a:cxn ang="0">
                  <a:pos x="1055" y="672"/>
                </a:cxn>
                <a:cxn ang="0">
                  <a:pos x="1053" y="722"/>
                </a:cxn>
                <a:cxn ang="0">
                  <a:pos x="1041" y="750"/>
                </a:cxn>
                <a:cxn ang="0">
                  <a:pos x="1031" y="764"/>
                </a:cxn>
              </a:cxnLst>
              <a:rect l="0" t="0" r="r" b="b"/>
              <a:pathLst>
                <a:path w="1060" h="795">
                  <a:moveTo>
                    <a:pt x="1027" y="767"/>
                  </a:moveTo>
                  <a:lnTo>
                    <a:pt x="1003" y="774"/>
                  </a:lnTo>
                  <a:lnTo>
                    <a:pt x="982" y="776"/>
                  </a:lnTo>
                  <a:lnTo>
                    <a:pt x="958" y="776"/>
                  </a:lnTo>
                  <a:lnTo>
                    <a:pt x="935" y="776"/>
                  </a:lnTo>
                  <a:lnTo>
                    <a:pt x="913" y="776"/>
                  </a:lnTo>
                  <a:lnTo>
                    <a:pt x="890" y="776"/>
                  </a:lnTo>
                  <a:lnTo>
                    <a:pt x="864" y="776"/>
                  </a:lnTo>
                  <a:lnTo>
                    <a:pt x="840" y="779"/>
                  </a:lnTo>
                  <a:lnTo>
                    <a:pt x="826" y="779"/>
                  </a:lnTo>
                  <a:lnTo>
                    <a:pt x="812" y="779"/>
                  </a:lnTo>
                  <a:lnTo>
                    <a:pt x="798" y="779"/>
                  </a:lnTo>
                  <a:lnTo>
                    <a:pt x="781" y="779"/>
                  </a:lnTo>
                  <a:lnTo>
                    <a:pt x="767" y="779"/>
                  </a:lnTo>
                  <a:lnTo>
                    <a:pt x="753" y="779"/>
                  </a:lnTo>
                  <a:lnTo>
                    <a:pt x="739" y="779"/>
                  </a:lnTo>
                  <a:lnTo>
                    <a:pt x="725" y="781"/>
                  </a:lnTo>
                  <a:lnTo>
                    <a:pt x="710" y="781"/>
                  </a:lnTo>
                  <a:lnTo>
                    <a:pt x="696" y="781"/>
                  </a:lnTo>
                  <a:lnTo>
                    <a:pt x="680" y="781"/>
                  </a:lnTo>
                  <a:lnTo>
                    <a:pt x="666" y="781"/>
                  </a:lnTo>
                  <a:lnTo>
                    <a:pt x="651" y="783"/>
                  </a:lnTo>
                  <a:lnTo>
                    <a:pt x="635" y="783"/>
                  </a:lnTo>
                  <a:lnTo>
                    <a:pt x="621" y="783"/>
                  </a:lnTo>
                  <a:lnTo>
                    <a:pt x="604" y="786"/>
                  </a:lnTo>
                  <a:lnTo>
                    <a:pt x="588" y="783"/>
                  </a:lnTo>
                  <a:lnTo>
                    <a:pt x="566" y="781"/>
                  </a:lnTo>
                  <a:lnTo>
                    <a:pt x="548" y="781"/>
                  </a:lnTo>
                  <a:lnTo>
                    <a:pt x="529" y="781"/>
                  </a:lnTo>
                  <a:lnTo>
                    <a:pt x="510" y="781"/>
                  </a:lnTo>
                  <a:lnTo>
                    <a:pt x="489" y="783"/>
                  </a:lnTo>
                  <a:lnTo>
                    <a:pt x="470" y="786"/>
                  </a:lnTo>
                  <a:lnTo>
                    <a:pt x="451" y="788"/>
                  </a:lnTo>
                  <a:lnTo>
                    <a:pt x="427" y="790"/>
                  </a:lnTo>
                  <a:lnTo>
                    <a:pt x="408" y="790"/>
                  </a:lnTo>
                  <a:lnTo>
                    <a:pt x="390" y="795"/>
                  </a:lnTo>
                  <a:lnTo>
                    <a:pt x="371" y="795"/>
                  </a:lnTo>
                  <a:lnTo>
                    <a:pt x="352" y="795"/>
                  </a:lnTo>
                  <a:lnTo>
                    <a:pt x="331" y="795"/>
                  </a:lnTo>
                  <a:lnTo>
                    <a:pt x="312" y="795"/>
                  </a:lnTo>
                  <a:lnTo>
                    <a:pt x="293" y="790"/>
                  </a:lnTo>
                  <a:lnTo>
                    <a:pt x="276" y="790"/>
                  </a:lnTo>
                  <a:lnTo>
                    <a:pt x="260" y="790"/>
                  </a:lnTo>
                  <a:lnTo>
                    <a:pt x="241" y="790"/>
                  </a:lnTo>
                  <a:lnTo>
                    <a:pt x="227" y="788"/>
                  </a:lnTo>
                  <a:lnTo>
                    <a:pt x="210" y="788"/>
                  </a:lnTo>
                  <a:lnTo>
                    <a:pt x="194" y="788"/>
                  </a:lnTo>
                  <a:lnTo>
                    <a:pt x="177" y="786"/>
                  </a:lnTo>
                  <a:lnTo>
                    <a:pt x="163" y="783"/>
                  </a:lnTo>
                  <a:lnTo>
                    <a:pt x="144" y="781"/>
                  </a:lnTo>
                  <a:lnTo>
                    <a:pt x="128" y="781"/>
                  </a:lnTo>
                  <a:lnTo>
                    <a:pt x="113" y="779"/>
                  </a:lnTo>
                  <a:lnTo>
                    <a:pt x="97" y="776"/>
                  </a:lnTo>
                  <a:lnTo>
                    <a:pt x="80" y="774"/>
                  </a:lnTo>
                  <a:lnTo>
                    <a:pt x="66" y="771"/>
                  </a:lnTo>
                  <a:lnTo>
                    <a:pt x="50" y="767"/>
                  </a:lnTo>
                  <a:lnTo>
                    <a:pt x="33" y="764"/>
                  </a:lnTo>
                  <a:lnTo>
                    <a:pt x="26" y="762"/>
                  </a:lnTo>
                  <a:lnTo>
                    <a:pt x="21" y="757"/>
                  </a:lnTo>
                  <a:lnTo>
                    <a:pt x="17" y="753"/>
                  </a:lnTo>
                  <a:lnTo>
                    <a:pt x="14" y="748"/>
                  </a:lnTo>
                  <a:lnTo>
                    <a:pt x="5" y="689"/>
                  </a:lnTo>
                  <a:lnTo>
                    <a:pt x="3" y="627"/>
                  </a:lnTo>
                  <a:lnTo>
                    <a:pt x="0" y="568"/>
                  </a:lnTo>
                  <a:lnTo>
                    <a:pt x="0" y="505"/>
                  </a:lnTo>
                  <a:lnTo>
                    <a:pt x="5" y="455"/>
                  </a:lnTo>
                  <a:lnTo>
                    <a:pt x="3" y="403"/>
                  </a:lnTo>
                  <a:lnTo>
                    <a:pt x="3" y="351"/>
                  </a:lnTo>
                  <a:lnTo>
                    <a:pt x="5" y="302"/>
                  </a:lnTo>
                  <a:lnTo>
                    <a:pt x="5" y="302"/>
                  </a:lnTo>
                  <a:lnTo>
                    <a:pt x="14" y="269"/>
                  </a:lnTo>
                  <a:lnTo>
                    <a:pt x="17" y="236"/>
                  </a:lnTo>
                  <a:lnTo>
                    <a:pt x="17" y="203"/>
                  </a:lnTo>
                  <a:lnTo>
                    <a:pt x="14" y="167"/>
                  </a:lnTo>
                  <a:lnTo>
                    <a:pt x="14" y="134"/>
                  </a:lnTo>
                  <a:lnTo>
                    <a:pt x="17" y="101"/>
                  </a:lnTo>
                  <a:lnTo>
                    <a:pt x="24" y="70"/>
                  </a:lnTo>
                  <a:lnTo>
                    <a:pt x="38" y="40"/>
                  </a:lnTo>
                  <a:lnTo>
                    <a:pt x="45" y="33"/>
                  </a:lnTo>
                  <a:lnTo>
                    <a:pt x="52" y="25"/>
                  </a:lnTo>
                  <a:lnTo>
                    <a:pt x="62" y="21"/>
                  </a:lnTo>
                  <a:lnTo>
                    <a:pt x="73" y="21"/>
                  </a:lnTo>
                  <a:lnTo>
                    <a:pt x="83" y="18"/>
                  </a:lnTo>
                  <a:lnTo>
                    <a:pt x="95" y="18"/>
                  </a:lnTo>
                  <a:lnTo>
                    <a:pt x="104" y="16"/>
                  </a:lnTo>
                  <a:lnTo>
                    <a:pt x="116" y="14"/>
                  </a:lnTo>
                  <a:lnTo>
                    <a:pt x="137" y="11"/>
                  </a:lnTo>
                  <a:lnTo>
                    <a:pt x="161" y="9"/>
                  </a:lnTo>
                  <a:lnTo>
                    <a:pt x="184" y="7"/>
                  </a:lnTo>
                  <a:lnTo>
                    <a:pt x="205" y="7"/>
                  </a:lnTo>
                  <a:lnTo>
                    <a:pt x="231" y="7"/>
                  </a:lnTo>
                  <a:lnTo>
                    <a:pt x="255" y="4"/>
                  </a:lnTo>
                  <a:lnTo>
                    <a:pt x="276" y="4"/>
                  </a:lnTo>
                  <a:lnTo>
                    <a:pt x="302" y="4"/>
                  </a:lnTo>
                  <a:lnTo>
                    <a:pt x="326" y="4"/>
                  </a:lnTo>
                  <a:lnTo>
                    <a:pt x="349" y="4"/>
                  </a:lnTo>
                  <a:lnTo>
                    <a:pt x="373" y="4"/>
                  </a:lnTo>
                  <a:lnTo>
                    <a:pt x="397" y="4"/>
                  </a:lnTo>
                  <a:lnTo>
                    <a:pt x="418" y="4"/>
                  </a:lnTo>
                  <a:lnTo>
                    <a:pt x="441" y="4"/>
                  </a:lnTo>
                  <a:lnTo>
                    <a:pt x="463" y="2"/>
                  </a:lnTo>
                  <a:lnTo>
                    <a:pt x="486" y="0"/>
                  </a:lnTo>
                  <a:lnTo>
                    <a:pt x="503" y="0"/>
                  </a:lnTo>
                  <a:lnTo>
                    <a:pt x="519" y="0"/>
                  </a:lnTo>
                  <a:lnTo>
                    <a:pt x="538" y="0"/>
                  </a:lnTo>
                  <a:lnTo>
                    <a:pt x="555" y="0"/>
                  </a:lnTo>
                  <a:lnTo>
                    <a:pt x="571" y="0"/>
                  </a:lnTo>
                  <a:lnTo>
                    <a:pt x="588" y="2"/>
                  </a:lnTo>
                  <a:lnTo>
                    <a:pt x="604" y="2"/>
                  </a:lnTo>
                  <a:lnTo>
                    <a:pt x="623" y="4"/>
                  </a:lnTo>
                  <a:lnTo>
                    <a:pt x="640" y="4"/>
                  </a:lnTo>
                  <a:lnTo>
                    <a:pt x="656" y="7"/>
                  </a:lnTo>
                  <a:lnTo>
                    <a:pt x="670" y="7"/>
                  </a:lnTo>
                  <a:lnTo>
                    <a:pt x="687" y="9"/>
                  </a:lnTo>
                  <a:lnTo>
                    <a:pt x="706" y="11"/>
                  </a:lnTo>
                  <a:lnTo>
                    <a:pt x="722" y="14"/>
                  </a:lnTo>
                  <a:lnTo>
                    <a:pt x="739" y="16"/>
                  </a:lnTo>
                  <a:lnTo>
                    <a:pt x="755" y="18"/>
                  </a:lnTo>
                  <a:lnTo>
                    <a:pt x="774" y="33"/>
                  </a:lnTo>
                  <a:lnTo>
                    <a:pt x="791" y="47"/>
                  </a:lnTo>
                  <a:lnTo>
                    <a:pt x="809" y="61"/>
                  </a:lnTo>
                  <a:lnTo>
                    <a:pt x="828" y="75"/>
                  </a:lnTo>
                  <a:lnTo>
                    <a:pt x="845" y="92"/>
                  </a:lnTo>
                  <a:lnTo>
                    <a:pt x="859" y="106"/>
                  </a:lnTo>
                  <a:lnTo>
                    <a:pt x="873" y="125"/>
                  </a:lnTo>
                  <a:lnTo>
                    <a:pt x="883" y="146"/>
                  </a:lnTo>
                  <a:lnTo>
                    <a:pt x="897" y="162"/>
                  </a:lnTo>
                  <a:lnTo>
                    <a:pt x="906" y="179"/>
                  </a:lnTo>
                  <a:lnTo>
                    <a:pt x="918" y="193"/>
                  </a:lnTo>
                  <a:lnTo>
                    <a:pt x="930" y="210"/>
                  </a:lnTo>
                  <a:lnTo>
                    <a:pt x="942" y="226"/>
                  </a:lnTo>
                  <a:lnTo>
                    <a:pt x="953" y="243"/>
                  </a:lnTo>
                  <a:lnTo>
                    <a:pt x="965" y="257"/>
                  </a:lnTo>
                  <a:lnTo>
                    <a:pt x="982" y="269"/>
                  </a:lnTo>
                  <a:lnTo>
                    <a:pt x="989" y="278"/>
                  </a:lnTo>
                  <a:lnTo>
                    <a:pt x="994" y="288"/>
                  </a:lnTo>
                  <a:lnTo>
                    <a:pt x="1001" y="295"/>
                  </a:lnTo>
                  <a:lnTo>
                    <a:pt x="1008" y="302"/>
                  </a:lnTo>
                  <a:lnTo>
                    <a:pt x="1036" y="288"/>
                  </a:lnTo>
                  <a:lnTo>
                    <a:pt x="1036" y="292"/>
                  </a:lnTo>
                  <a:lnTo>
                    <a:pt x="1043" y="335"/>
                  </a:lnTo>
                  <a:lnTo>
                    <a:pt x="1053" y="375"/>
                  </a:lnTo>
                  <a:lnTo>
                    <a:pt x="1060" y="417"/>
                  </a:lnTo>
                  <a:lnTo>
                    <a:pt x="1060" y="457"/>
                  </a:lnTo>
                  <a:lnTo>
                    <a:pt x="1053" y="502"/>
                  </a:lnTo>
                  <a:lnTo>
                    <a:pt x="1048" y="547"/>
                  </a:lnTo>
                  <a:lnTo>
                    <a:pt x="1050" y="592"/>
                  </a:lnTo>
                  <a:lnTo>
                    <a:pt x="1055" y="635"/>
                  </a:lnTo>
                  <a:lnTo>
                    <a:pt x="1053" y="656"/>
                  </a:lnTo>
                  <a:lnTo>
                    <a:pt x="1055" y="672"/>
                  </a:lnTo>
                  <a:lnTo>
                    <a:pt x="1060" y="691"/>
                  </a:lnTo>
                  <a:lnTo>
                    <a:pt x="1060" y="710"/>
                  </a:lnTo>
                  <a:lnTo>
                    <a:pt x="1053" y="722"/>
                  </a:lnTo>
                  <a:lnTo>
                    <a:pt x="1045" y="729"/>
                  </a:lnTo>
                  <a:lnTo>
                    <a:pt x="1041" y="738"/>
                  </a:lnTo>
                  <a:lnTo>
                    <a:pt x="1041" y="750"/>
                  </a:lnTo>
                  <a:lnTo>
                    <a:pt x="1041" y="755"/>
                  </a:lnTo>
                  <a:lnTo>
                    <a:pt x="1036" y="760"/>
                  </a:lnTo>
                  <a:lnTo>
                    <a:pt x="1031" y="764"/>
                  </a:lnTo>
                  <a:lnTo>
                    <a:pt x="1027" y="767"/>
                  </a:lnTo>
                  <a:close/>
                </a:path>
              </a:pathLst>
            </a:custGeom>
            <a:solidFill>
              <a:srgbClr val="DAEEF3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3317" y="4305"/>
              <a:ext cx="85" cy="33"/>
            </a:xfrm>
            <a:custGeom>
              <a:avLst/>
              <a:gdLst/>
              <a:ahLst/>
              <a:cxnLst>
                <a:cxn ang="0">
                  <a:pos x="78" y="31"/>
                </a:cxn>
                <a:cxn ang="0">
                  <a:pos x="69" y="31"/>
                </a:cxn>
                <a:cxn ang="0">
                  <a:pos x="62" y="33"/>
                </a:cxn>
                <a:cxn ang="0">
                  <a:pos x="52" y="31"/>
                </a:cxn>
                <a:cxn ang="0">
                  <a:pos x="43" y="31"/>
                </a:cxn>
                <a:cxn ang="0">
                  <a:pos x="36" y="31"/>
                </a:cxn>
                <a:cxn ang="0">
                  <a:pos x="26" y="31"/>
                </a:cxn>
                <a:cxn ang="0">
                  <a:pos x="17" y="31"/>
                </a:cxn>
                <a:cxn ang="0">
                  <a:pos x="10" y="29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21" y="0"/>
                </a:cxn>
                <a:cxn ang="0">
                  <a:pos x="31" y="3"/>
                </a:cxn>
                <a:cxn ang="0">
                  <a:pos x="43" y="3"/>
                </a:cxn>
                <a:cxn ang="0">
                  <a:pos x="52" y="5"/>
                </a:cxn>
                <a:cxn ang="0">
                  <a:pos x="62" y="5"/>
                </a:cxn>
                <a:cxn ang="0">
                  <a:pos x="71" y="5"/>
                </a:cxn>
                <a:cxn ang="0">
                  <a:pos x="83" y="5"/>
                </a:cxn>
                <a:cxn ang="0">
                  <a:pos x="83" y="12"/>
                </a:cxn>
                <a:cxn ang="0">
                  <a:pos x="85" y="19"/>
                </a:cxn>
                <a:cxn ang="0">
                  <a:pos x="85" y="26"/>
                </a:cxn>
                <a:cxn ang="0">
                  <a:pos x="78" y="31"/>
                </a:cxn>
              </a:cxnLst>
              <a:rect l="0" t="0" r="r" b="b"/>
              <a:pathLst>
                <a:path w="85" h="33">
                  <a:moveTo>
                    <a:pt x="78" y="31"/>
                  </a:moveTo>
                  <a:lnTo>
                    <a:pt x="69" y="31"/>
                  </a:lnTo>
                  <a:lnTo>
                    <a:pt x="62" y="33"/>
                  </a:lnTo>
                  <a:lnTo>
                    <a:pt x="52" y="31"/>
                  </a:lnTo>
                  <a:lnTo>
                    <a:pt x="43" y="31"/>
                  </a:lnTo>
                  <a:lnTo>
                    <a:pt x="36" y="31"/>
                  </a:lnTo>
                  <a:lnTo>
                    <a:pt x="26" y="31"/>
                  </a:lnTo>
                  <a:lnTo>
                    <a:pt x="17" y="31"/>
                  </a:lnTo>
                  <a:lnTo>
                    <a:pt x="10" y="29"/>
                  </a:lnTo>
                  <a:lnTo>
                    <a:pt x="0" y="0"/>
                  </a:lnTo>
                  <a:lnTo>
                    <a:pt x="12" y="0"/>
                  </a:lnTo>
                  <a:lnTo>
                    <a:pt x="21" y="0"/>
                  </a:lnTo>
                  <a:lnTo>
                    <a:pt x="31" y="3"/>
                  </a:lnTo>
                  <a:lnTo>
                    <a:pt x="43" y="3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71" y="5"/>
                  </a:lnTo>
                  <a:lnTo>
                    <a:pt x="83" y="5"/>
                  </a:lnTo>
                  <a:lnTo>
                    <a:pt x="83" y="12"/>
                  </a:lnTo>
                  <a:lnTo>
                    <a:pt x="85" y="19"/>
                  </a:lnTo>
                  <a:lnTo>
                    <a:pt x="85" y="26"/>
                  </a:lnTo>
                  <a:lnTo>
                    <a:pt x="78" y="31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3298" y="4228"/>
              <a:ext cx="95" cy="35"/>
            </a:xfrm>
            <a:custGeom>
              <a:avLst/>
              <a:gdLst/>
              <a:ahLst/>
              <a:cxnLst>
                <a:cxn ang="0">
                  <a:pos x="95" y="35"/>
                </a:cxn>
                <a:cxn ang="0">
                  <a:pos x="83" y="35"/>
                </a:cxn>
                <a:cxn ang="0">
                  <a:pos x="73" y="35"/>
                </a:cxn>
                <a:cxn ang="0">
                  <a:pos x="62" y="35"/>
                </a:cxn>
                <a:cxn ang="0">
                  <a:pos x="50" y="35"/>
                </a:cxn>
                <a:cxn ang="0">
                  <a:pos x="38" y="35"/>
                </a:cxn>
                <a:cxn ang="0">
                  <a:pos x="26" y="33"/>
                </a:cxn>
                <a:cxn ang="0">
                  <a:pos x="17" y="30"/>
                </a:cxn>
                <a:cxn ang="0">
                  <a:pos x="5" y="30"/>
                </a:cxn>
                <a:cxn ang="0">
                  <a:pos x="3" y="23"/>
                </a:cxn>
                <a:cxn ang="0">
                  <a:pos x="0" y="16"/>
                </a:cxn>
                <a:cxn ang="0">
                  <a:pos x="0" y="9"/>
                </a:cxn>
                <a:cxn ang="0">
                  <a:pos x="0" y="2"/>
                </a:cxn>
                <a:cxn ang="0">
                  <a:pos x="10" y="0"/>
                </a:cxn>
                <a:cxn ang="0">
                  <a:pos x="19" y="0"/>
                </a:cxn>
                <a:cxn ang="0">
                  <a:pos x="31" y="0"/>
                </a:cxn>
                <a:cxn ang="0">
                  <a:pos x="43" y="0"/>
                </a:cxn>
                <a:cxn ang="0">
                  <a:pos x="55" y="0"/>
                </a:cxn>
                <a:cxn ang="0">
                  <a:pos x="66" y="0"/>
                </a:cxn>
                <a:cxn ang="0">
                  <a:pos x="78" y="2"/>
                </a:cxn>
                <a:cxn ang="0">
                  <a:pos x="88" y="2"/>
                </a:cxn>
                <a:cxn ang="0">
                  <a:pos x="90" y="9"/>
                </a:cxn>
                <a:cxn ang="0">
                  <a:pos x="92" y="18"/>
                </a:cxn>
                <a:cxn ang="0">
                  <a:pos x="95" y="25"/>
                </a:cxn>
                <a:cxn ang="0">
                  <a:pos x="95" y="35"/>
                </a:cxn>
              </a:cxnLst>
              <a:rect l="0" t="0" r="r" b="b"/>
              <a:pathLst>
                <a:path w="95" h="35">
                  <a:moveTo>
                    <a:pt x="95" y="35"/>
                  </a:moveTo>
                  <a:lnTo>
                    <a:pt x="83" y="35"/>
                  </a:lnTo>
                  <a:lnTo>
                    <a:pt x="73" y="35"/>
                  </a:lnTo>
                  <a:lnTo>
                    <a:pt x="62" y="35"/>
                  </a:lnTo>
                  <a:lnTo>
                    <a:pt x="50" y="35"/>
                  </a:lnTo>
                  <a:lnTo>
                    <a:pt x="38" y="35"/>
                  </a:lnTo>
                  <a:lnTo>
                    <a:pt x="26" y="33"/>
                  </a:lnTo>
                  <a:lnTo>
                    <a:pt x="17" y="30"/>
                  </a:lnTo>
                  <a:lnTo>
                    <a:pt x="5" y="30"/>
                  </a:lnTo>
                  <a:lnTo>
                    <a:pt x="3" y="23"/>
                  </a:lnTo>
                  <a:lnTo>
                    <a:pt x="0" y="16"/>
                  </a:lnTo>
                  <a:lnTo>
                    <a:pt x="0" y="9"/>
                  </a:lnTo>
                  <a:lnTo>
                    <a:pt x="0" y="2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31" y="0"/>
                  </a:lnTo>
                  <a:lnTo>
                    <a:pt x="43" y="0"/>
                  </a:lnTo>
                  <a:lnTo>
                    <a:pt x="55" y="0"/>
                  </a:lnTo>
                  <a:lnTo>
                    <a:pt x="66" y="0"/>
                  </a:lnTo>
                  <a:lnTo>
                    <a:pt x="78" y="2"/>
                  </a:lnTo>
                  <a:lnTo>
                    <a:pt x="88" y="2"/>
                  </a:lnTo>
                  <a:lnTo>
                    <a:pt x="90" y="9"/>
                  </a:lnTo>
                  <a:lnTo>
                    <a:pt x="92" y="18"/>
                  </a:lnTo>
                  <a:lnTo>
                    <a:pt x="95" y="25"/>
                  </a:lnTo>
                  <a:lnTo>
                    <a:pt x="95" y="35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3282" y="4154"/>
              <a:ext cx="99" cy="40"/>
            </a:xfrm>
            <a:custGeom>
              <a:avLst/>
              <a:gdLst/>
              <a:ahLst/>
              <a:cxnLst>
                <a:cxn ang="0">
                  <a:pos x="99" y="38"/>
                </a:cxn>
                <a:cxn ang="0">
                  <a:pos x="87" y="38"/>
                </a:cxn>
                <a:cxn ang="0">
                  <a:pos x="75" y="40"/>
                </a:cxn>
                <a:cxn ang="0">
                  <a:pos x="64" y="40"/>
                </a:cxn>
                <a:cxn ang="0">
                  <a:pos x="52" y="40"/>
                </a:cxn>
                <a:cxn ang="0">
                  <a:pos x="40" y="40"/>
                </a:cxn>
                <a:cxn ang="0">
                  <a:pos x="28" y="40"/>
                </a:cxn>
                <a:cxn ang="0">
                  <a:pos x="19" y="40"/>
                </a:cxn>
                <a:cxn ang="0">
                  <a:pos x="7" y="40"/>
                </a:cxn>
                <a:cxn ang="0">
                  <a:pos x="5" y="31"/>
                </a:cxn>
                <a:cxn ang="0">
                  <a:pos x="0" y="22"/>
                </a:cxn>
                <a:cxn ang="0">
                  <a:pos x="0" y="12"/>
                </a:cxn>
                <a:cxn ang="0">
                  <a:pos x="0" y="3"/>
                </a:cxn>
                <a:cxn ang="0">
                  <a:pos x="12" y="3"/>
                </a:cxn>
                <a:cxn ang="0">
                  <a:pos x="23" y="0"/>
                </a:cxn>
                <a:cxn ang="0">
                  <a:pos x="35" y="0"/>
                </a:cxn>
                <a:cxn ang="0">
                  <a:pos x="47" y="0"/>
                </a:cxn>
                <a:cxn ang="0">
                  <a:pos x="59" y="0"/>
                </a:cxn>
                <a:cxn ang="0">
                  <a:pos x="71" y="0"/>
                </a:cxn>
                <a:cxn ang="0">
                  <a:pos x="82" y="3"/>
                </a:cxn>
                <a:cxn ang="0">
                  <a:pos x="94" y="3"/>
                </a:cxn>
                <a:cxn ang="0">
                  <a:pos x="97" y="10"/>
                </a:cxn>
                <a:cxn ang="0">
                  <a:pos x="99" y="19"/>
                </a:cxn>
                <a:cxn ang="0">
                  <a:pos x="99" y="29"/>
                </a:cxn>
                <a:cxn ang="0">
                  <a:pos x="99" y="38"/>
                </a:cxn>
              </a:cxnLst>
              <a:rect l="0" t="0" r="r" b="b"/>
              <a:pathLst>
                <a:path w="99" h="40">
                  <a:moveTo>
                    <a:pt x="99" y="38"/>
                  </a:moveTo>
                  <a:lnTo>
                    <a:pt x="87" y="38"/>
                  </a:lnTo>
                  <a:lnTo>
                    <a:pt x="75" y="40"/>
                  </a:lnTo>
                  <a:lnTo>
                    <a:pt x="64" y="40"/>
                  </a:lnTo>
                  <a:lnTo>
                    <a:pt x="52" y="40"/>
                  </a:lnTo>
                  <a:lnTo>
                    <a:pt x="40" y="40"/>
                  </a:lnTo>
                  <a:lnTo>
                    <a:pt x="28" y="40"/>
                  </a:lnTo>
                  <a:lnTo>
                    <a:pt x="19" y="40"/>
                  </a:lnTo>
                  <a:lnTo>
                    <a:pt x="7" y="40"/>
                  </a:lnTo>
                  <a:lnTo>
                    <a:pt x="5" y="31"/>
                  </a:lnTo>
                  <a:lnTo>
                    <a:pt x="0" y="22"/>
                  </a:lnTo>
                  <a:lnTo>
                    <a:pt x="0" y="12"/>
                  </a:lnTo>
                  <a:lnTo>
                    <a:pt x="0" y="3"/>
                  </a:lnTo>
                  <a:lnTo>
                    <a:pt x="12" y="3"/>
                  </a:lnTo>
                  <a:lnTo>
                    <a:pt x="23" y="0"/>
                  </a:lnTo>
                  <a:lnTo>
                    <a:pt x="35" y="0"/>
                  </a:lnTo>
                  <a:lnTo>
                    <a:pt x="47" y="0"/>
                  </a:lnTo>
                  <a:lnTo>
                    <a:pt x="59" y="0"/>
                  </a:lnTo>
                  <a:lnTo>
                    <a:pt x="71" y="0"/>
                  </a:lnTo>
                  <a:lnTo>
                    <a:pt x="82" y="3"/>
                  </a:lnTo>
                  <a:lnTo>
                    <a:pt x="94" y="3"/>
                  </a:lnTo>
                  <a:lnTo>
                    <a:pt x="97" y="10"/>
                  </a:lnTo>
                  <a:lnTo>
                    <a:pt x="99" y="19"/>
                  </a:lnTo>
                  <a:lnTo>
                    <a:pt x="99" y="29"/>
                  </a:lnTo>
                  <a:lnTo>
                    <a:pt x="99" y="38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268" y="4088"/>
              <a:ext cx="101" cy="36"/>
            </a:xfrm>
            <a:custGeom>
              <a:avLst/>
              <a:gdLst/>
              <a:ahLst/>
              <a:cxnLst>
                <a:cxn ang="0">
                  <a:pos x="101" y="36"/>
                </a:cxn>
                <a:cxn ang="0">
                  <a:pos x="89" y="36"/>
                </a:cxn>
                <a:cxn ang="0">
                  <a:pos x="75" y="36"/>
                </a:cxn>
                <a:cxn ang="0">
                  <a:pos x="66" y="36"/>
                </a:cxn>
                <a:cxn ang="0">
                  <a:pos x="52" y="36"/>
                </a:cxn>
                <a:cxn ang="0">
                  <a:pos x="40" y="36"/>
                </a:cxn>
                <a:cxn ang="0">
                  <a:pos x="30" y="36"/>
                </a:cxn>
                <a:cxn ang="0">
                  <a:pos x="19" y="36"/>
                </a:cxn>
                <a:cxn ang="0">
                  <a:pos x="7" y="36"/>
                </a:cxn>
                <a:cxn ang="0">
                  <a:pos x="4" y="29"/>
                </a:cxn>
                <a:cxn ang="0">
                  <a:pos x="2" y="19"/>
                </a:cxn>
                <a:cxn ang="0">
                  <a:pos x="0" y="12"/>
                </a:cxn>
                <a:cxn ang="0">
                  <a:pos x="0" y="5"/>
                </a:cxn>
                <a:cxn ang="0">
                  <a:pos x="4" y="0"/>
                </a:cxn>
                <a:cxn ang="0">
                  <a:pos x="92" y="0"/>
                </a:cxn>
                <a:cxn ang="0">
                  <a:pos x="94" y="7"/>
                </a:cxn>
                <a:cxn ang="0">
                  <a:pos x="96" y="17"/>
                </a:cxn>
                <a:cxn ang="0">
                  <a:pos x="99" y="24"/>
                </a:cxn>
                <a:cxn ang="0">
                  <a:pos x="101" y="36"/>
                </a:cxn>
              </a:cxnLst>
              <a:rect l="0" t="0" r="r" b="b"/>
              <a:pathLst>
                <a:path w="101" h="36">
                  <a:moveTo>
                    <a:pt x="101" y="36"/>
                  </a:moveTo>
                  <a:lnTo>
                    <a:pt x="89" y="36"/>
                  </a:lnTo>
                  <a:lnTo>
                    <a:pt x="75" y="36"/>
                  </a:lnTo>
                  <a:lnTo>
                    <a:pt x="66" y="36"/>
                  </a:lnTo>
                  <a:lnTo>
                    <a:pt x="52" y="36"/>
                  </a:lnTo>
                  <a:lnTo>
                    <a:pt x="40" y="36"/>
                  </a:lnTo>
                  <a:lnTo>
                    <a:pt x="30" y="36"/>
                  </a:lnTo>
                  <a:lnTo>
                    <a:pt x="19" y="36"/>
                  </a:lnTo>
                  <a:lnTo>
                    <a:pt x="7" y="36"/>
                  </a:lnTo>
                  <a:lnTo>
                    <a:pt x="4" y="29"/>
                  </a:lnTo>
                  <a:lnTo>
                    <a:pt x="2" y="19"/>
                  </a:lnTo>
                  <a:lnTo>
                    <a:pt x="0" y="12"/>
                  </a:lnTo>
                  <a:lnTo>
                    <a:pt x="0" y="5"/>
                  </a:lnTo>
                  <a:lnTo>
                    <a:pt x="4" y="0"/>
                  </a:lnTo>
                  <a:lnTo>
                    <a:pt x="92" y="0"/>
                  </a:lnTo>
                  <a:lnTo>
                    <a:pt x="94" y="7"/>
                  </a:lnTo>
                  <a:lnTo>
                    <a:pt x="96" y="17"/>
                  </a:lnTo>
                  <a:lnTo>
                    <a:pt x="99" y="24"/>
                  </a:lnTo>
                  <a:lnTo>
                    <a:pt x="101" y="36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303" y="3744"/>
              <a:ext cx="1064" cy="160"/>
            </a:xfrm>
            <a:custGeom>
              <a:avLst/>
              <a:gdLst/>
              <a:ahLst/>
              <a:cxnLst>
                <a:cxn ang="0">
                  <a:pos x="1012" y="160"/>
                </a:cxn>
                <a:cxn ang="0">
                  <a:pos x="953" y="155"/>
                </a:cxn>
                <a:cxn ang="0">
                  <a:pos x="892" y="155"/>
                </a:cxn>
                <a:cxn ang="0">
                  <a:pos x="811" y="155"/>
                </a:cxn>
                <a:cxn ang="0">
                  <a:pos x="731" y="151"/>
                </a:cxn>
                <a:cxn ang="0">
                  <a:pos x="648" y="146"/>
                </a:cxn>
                <a:cxn ang="0">
                  <a:pos x="568" y="141"/>
                </a:cxn>
                <a:cxn ang="0">
                  <a:pos x="488" y="141"/>
                </a:cxn>
                <a:cxn ang="0">
                  <a:pos x="422" y="141"/>
                </a:cxn>
                <a:cxn ang="0">
                  <a:pos x="363" y="141"/>
                </a:cxn>
                <a:cxn ang="0">
                  <a:pos x="304" y="144"/>
                </a:cxn>
                <a:cxn ang="0">
                  <a:pos x="245" y="148"/>
                </a:cxn>
                <a:cxn ang="0">
                  <a:pos x="186" y="148"/>
                </a:cxn>
                <a:cxn ang="0">
                  <a:pos x="127" y="144"/>
                </a:cxn>
                <a:cxn ang="0">
                  <a:pos x="75" y="141"/>
                </a:cxn>
                <a:cxn ang="0">
                  <a:pos x="26" y="132"/>
                </a:cxn>
                <a:cxn ang="0">
                  <a:pos x="0" y="108"/>
                </a:cxn>
                <a:cxn ang="0">
                  <a:pos x="4" y="80"/>
                </a:cxn>
                <a:cxn ang="0">
                  <a:pos x="21" y="47"/>
                </a:cxn>
                <a:cxn ang="0">
                  <a:pos x="44" y="33"/>
                </a:cxn>
                <a:cxn ang="0">
                  <a:pos x="87" y="30"/>
                </a:cxn>
                <a:cxn ang="0">
                  <a:pos x="134" y="23"/>
                </a:cxn>
                <a:cxn ang="0">
                  <a:pos x="184" y="14"/>
                </a:cxn>
                <a:cxn ang="0">
                  <a:pos x="231" y="7"/>
                </a:cxn>
                <a:cxn ang="0">
                  <a:pos x="280" y="0"/>
                </a:cxn>
                <a:cxn ang="0">
                  <a:pos x="323" y="2"/>
                </a:cxn>
                <a:cxn ang="0">
                  <a:pos x="351" y="14"/>
                </a:cxn>
                <a:cxn ang="0">
                  <a:pos x="377" y="26"/>
                </a:cxn>
                <a:cxn ang="0">
                  <a:pos x="429" y="33"/>
                </a:cxn>
                <a:cxn ang="0">
                  <a:pos x="488" y="52"/>
                </a:cxn>
                <a:cxn ang="0">
                  <a:pos x="547" y="61"/>
                </a:cxn>
                <a:cxn ang="0">
                  <a:pos x="625" y="61"/>
                </a:cxn>
                <a:cxn ang="0">
                  <a:pos x="700" y="54"/>
                </a:cxn>
                <a:cxn ang="0">
                  <a:pos x="759" y="44"/>
                </a:cxn>
                <a:cxn ang="0">
                  <a:pos x="792" y="26"/>
                </a:cxn>
                <a:cxn ang="0">
                  <a:pos x="825" y="7"/>
                </a:cxn>
                <a:cxn ang="0">
                  <a:pos x="849" y="2"/>
                </a:cxn>
                <a:cxn ang="0">
                  <a:pos x="866" y="7"/>
                </a:cxn>
                <a:cxn ang="0">
                  <a:pos x="882" y="16"/>
                </a:cxn>
                <a:cxn ang="0">
                  <a:pos x="943" y="33"/>
                </a:cxn>
                <a:cxn ang="0">
                  <a:pos x="1002" y="49"/>
                </a:cxn>
                <a:cxn ang="0">
                  <a:pos x="1050" y="77"/>
                </a:cxn>
                <a:cxn ang="0">
                  <a:pos x="1061" y="118"/>
                </a:cxn>
                <a:cxn ang="0">
                  <a:pos x="1057" y="146"/>
                </a:cxn>
              </a:cxnLst>
              <a:rect l="0" t="0" r="r" b="b"/>
              <a:pathLst>
                <a:path w="1064" h="160">
                  <a:moveTo>
                    <a:pt x="1050" y="151"/>
                  </a:moveTo>
                  <a:lnTo>
                    <a:pt x="1031" y="158"/>
                  </a:lnTo>
                  <a:lnTo>
                    <a:pt x="1012" y="160"/>
                  </a:lnTo>
                  <a:lnTo>
                    <a:pt x="991" y="160"/>
                  </a:lnTo>
                  <a:lnTo>
                    <a:pt x="972" y="158"/>
                  </a:lnTo>
                  <a:lnTo>
                    <a:pt x="953" y="155"/>
                  </a:lnTo>
                  <a:lnTo>
                    <a:pt x="932" y="155"/>
                  </a:lnTo>
                  <a:lnTo>
                    <a:pt x="910" y="155"/>
                  </a:lnTo>
                  <a:lnTo>
                    <a:pt x="892" y="155"/>
                  </a:lnTo>
                  <a:lnTo>
                    <a:pt x="866" y="155"/>
                  </a:lnTo>
                  <a:lnTo>
                    <a:pt x="837" y="155"/>
                  </a:lnTo>
                  <a:lnTo>
                    <a:pt x="811" y="155"/>
                  </a:lnTo>
                  <a:lnTo>
                    <a:pt x="783" y="155"/>
                  </a:lnTo>
                  <a:lnTo>
                    <a:pt x="757" y="153"/>
                  </a:lnTo>
                  <a:lnTo>
                    <a:pt x="731" y="151"/>
                  </a:lnTo>
                  <a:lnTo>
                    <a:pt x="703" y="151"/>
                  </a:lnTo>
                  <a:lnTo>
                    <a:pt x="677" y="148"/>
                  </a:lnTo>
                  <a:lnTo>
                    <a:pt x="648" y="146"/>
                  </a:lnTo>
                  <a:lnTo>
                    <a:pt x="623" y="144"/>
                  </a:lnTo>
                  <a:lnTo>
                    <a:pt x="597" y="144"/>
                  </a:lnTo>
                  <a:lnTo>
                    <a:pt x="568" y="141"/>
                  </a:lnTo>
                  <a:lnTo>
                    <a:pt x="542" y="141"/>
                  </a:lnTo>
                  <a:lnTo>
                    <a:pt x="516" y="141"/>
                  </a:lnTo>
                  <a:lnTo>
                    <a:pt x="488" y="141"/>
                  </a:lnTo>
                  <a:lnTo>
                    <a:pt x="462" y="141"/>
                  </a:lnTo>
                  <a:lnTo>
                    <a:pt x="441" y="141"/>
                  </a:lnTo>
                  <a:lnTo>
                    <a:pt x="422" y="141"/>
                  </a:lnTo>
                  <a:lnTo>
                    <a:pt x="403" y="141"/>
                  </a:lnTo>
                  <a:lnTo>
                    <a:pt x="382" y="141"/>
                  </a:lnTo>
                  <a:lnTo>
                    <a:pt x="363" y="141"/>
                  </a:lnTo>
                  <a:lnTo>
                    <a:pt x="344" y="144"/>
                  </a:lnTo>
                  <a:lnTo>
                    <a:pt x="323" y="144"/>
                  </a:lnTo>
                  <a:lnTo>
                    <a:pt x="304" y="144"/>
                  </a:lnTo>
                  <a:lnTo>
                    <a:pt x="283" y="146"/>
                  </a:lnTo>
                  <a:lnTo>
                    <a:pt x="264" y="148"/>
                  </a:lnTo>
                  <a:lnTo>
                    <a:pt x="245" y="148"/>
                  </a:lnTo>
                  <a:lnTo>
                    <a:pt x="224" y="148"/>
                  </a:lnTo>
                  <a:lnTo>
                    <a:pt x="205" y="148"/>
                  </a:lnTo>
                  <a:lnTo>
                    <a:pt x="186" y="148"/>
                  </a:lnTo>
                  <a:lnTo>
                    <a:pt x="165" y="146"/>
                  </a:lnTo>
                  <a:lnTo>
                    <a:pt x="146" y="144"/>
                  </a:lnTo>
                  <a:lnTo>
                    <a:pt x="127" y="144"/>
                  </a:lnTo>
                  <a:lnTo>
                    <a:pt x="111" y="144"/>
                  </a:lnTo>
                  <a:lnTo>
                    <a:pt x="92" y="144"/>
                  </a:lnTo>
                  <a:lnTo>
                    <a:pt x="75" y="141"/>
                  </a:lnTo>
                  <a:lnTo>
                    <a:pt x="59" y="141"/>
                  </a:lnTo>
                  <a:lnTo>
                    <a:pt x="40" y="136"/>
                  </a:lnTo>
                  <a:lnTo>
                    <a:pt x="26" y="132"/>
                  </a:lnTo>
                  <a:lnTo>
                    <a:pt x="11" y="125"/>
                  </a:lnTo>
                  <a:lnTo>
                    <a:pt x="2" y="120"/>
                  </a:lnTo>
                  <a:lnTo>
                    <a:pt x="0" y="108"/>
                  </a:lnTo>
                  <a:lnTo>
                    <a:pt x="0" y="101"/>
                  </a:lnTo>
                  <a:lnTo>
                    <a:pt x="2" y="92"/>
                  </a:lnTo>
                  <a:lnTo>
                    <a:pt x="4" y="80"/>
                  </a:lnTo>
                  <a:lnTo>
                    <a:pt x="11" y="70"/>
                  </a:lnTo>
                  <a:lnTo>
                    <a:pt x="16" y="59"/>
                  </a:lnTo>
                  <a:lnTo>
                    <a:pt x="21" y="47"/>
                  </a:lnTo>
                  <a:lnTo>
                    <a:pt x="26" y="40"/>
                  </a:lnTo>
                  <a:lnTo>
                    <a:pt x="35" y="35"/>
                  </a:lnTo>
                  <a:lnTo>
                    <a:pt x="44" y="33"/>
                  </a:lnTo>
                  <a:lnTo>
                    <a:pt x="54" y="33"/>
                  </a:lnTo>
                  <a:lnTo>
                    <a:pt x="70" y="30"/>
                  </a:lnTo>
                  <a:lnTo>
                    <a:pt x="87" y="30"/>
                  </a:lnTo>
                  <a:lnTo>
                    <a:pt x="103" y="28"/>
                  </a:lnTo>
                  <a:lnTo>
                    <a:pt x="120" y="26"/>
                  </a:lnTo>
                  <a:lnTo>
                    <a:pt x="134" y="23"/>
                  </a:lnTo>
                  <a:lnTo>
                    <a:pt x="151" y="18"/>
                  </a:lnTo>
                  <a:lnTo>
                    <a:pt x="167" y="16"/>
                  </a:lnTo>
                  <a:lnTo>
                    <a:pt x="184" y="14"/>
                  </a:lnTo>
                  <a:lnTo>
                    <a:pt x="200" y="11"/>
                  </a:lnTo>
                  <a:lnTo>
                    <a:pt x="217" y="7"/>
                  </a:lnTo>
                  <a:lnTo>
                    <a:pt x="231" y="7"/>
                  </a:lnTo>
                  <a:lnTo>
                    <a:pt x="247" y="2"/>
                  </a:lnTo>
                  <a:lnTo>
                    <a:pt x="264" y="2"/>
                  </a:lnTo>
                  <a:lnTo>
                    <a:pt x="280" y="0"/>
                  </a:lnTo>
                  <a:lnTo>
                    <a:pt x="297" y="0"/>
                  </a:lnTo>
                  <a:lnTo>
                    <a:pt x="313" y="0"/>
                  </a:lnTo>
                  <a:lnTo>
                    <a:pt x="323" y="2"/>
                  </a:lnTo>
                  <a:lnTo>
                    <a:pt x="332" y="7"/>
                  </a:lnTo>
                  <a:lnTo>
                    <a:pt x="342" y="9"/>
                  </a:lnTo>
                  <a:lnTo>
                    <a:pt x="351" y="14"/>
                  </a:lnTo>
                  <a:lnTo>
                    <a:pt x="361" y="18"/>
                  </a:lnTo>
                  <a:lnTo>
                    <a:pt x="368" y="23"/>
                  </a:lnTo>
                  <a:lnTo>
                    <a:pt x="377" y="26"/>
                  </a:lnTo>
                  <a:lnTo>
                    <a:pt x="389" y="28"/>
                  </a:lnTo>
                  <a:lnTo>
                    <a:pt x="410" y="30"/>
                  </a:lnTo>
                  <a:lnTo>
                    <a:pt x="429" y="33"/>
                  </a:lnTo>
                  <a:lnTo>
                    <a:pt x="448" y="40"/>
                  </a:lnTo>
                  <a:lnTo>
                    <a:pt x="467" y="44"/>
                  </a:lnTo>
                  <a:lnTo>
                    <a:pt x="488" y="52"/>
                  </a:lnTo>
                  <a:lnTo>
                    <a:pt x="507" y="56"/>
                  </a:lnTo>
                  <a:lnTo>
                    <a:pt x="526" y="59"/>
                  </a:lnTo>
                  <a:lnTo>
                    <a:pt x="547" y="61"/>
                  </a:lnTo>
                  <a:lnTo>
                    <a:pt x="573" y="61"/>
                  </a:lnTo>
                  <a:lnTo>
                    <a:pt x="599" y="61"/>
                  </a:lnTo>
                  <a:lnTo>
                    <a:pt x="625" y="61"/>
                  </a:lnTo>
                  <a:lnTo>
                    <a:pt x="648" y="59"/>
                  </a:lnTo>
                  <a:lnTo>
                    <a:pt x="674" y="59"/>
                  </a:lnTo>
                  <a:lnTo>
                    <a:pt x="700" y="54"/>
                  </a:lnTo>
                  <a:lnTo>
                    <a:pt x="724" y="52"/>
                  </a:lnTo>
                  <a:lnTo>
                    <a:pt x="748" y="49"/>
                  </a:lnTo>
                  <a:lnTo>
                    <a:pt x="759" y="44"/>
                  </a:lnTo>
                  <a:lnTo>
                    <a:pt x="771" y="37"/>
                  </a:lnTo>
                  <a:lnTo>
                    <a:pt x="781" y="33"/>
                  </a:lnTo>
                  <a:lnTo>
                    <a:pt x="792" y="26"/>
                  </a:lnTo>
                  <a:lnTo>
                    <a:pt x="804" y="18"/>
                  </a:lnTo>
                  <a:lnTo>
                    <a:pt x="814" y="14"/>
                  </a:lnTo>
                  <a:lnTo>
                    <a:pt x="825" y="7"/>
                  </a:lnTo>
                  <a:lnTo>
                    <a:pt x="837" y="2"/>
                  </a:lnTo>
                  <a:lnTo>
                    <a:pt x="842" y="2"/>
                  </a:lnTo>
                  <a:lnTo>
                    <a:pt x="849" y="2"/>
                  </a:lnTo>
                  <a:lnTo>
                    <a:pt x="854" y="2"/>
                  </a:lnTo>
                  <a:lnTo>
                    <a:pt x="861" y="7"/>
                  </a:lnTo>
                  <a:lnTo>
                    <a:pt x="866" y="7"/>
                  </a:lnTo>
                  <a:lnTo>
                    <a:pt x="870" y="11"/>
                  </a:lnTo>
                  <a:lnTo>
                    <a:pt x="875" y="14"/>
                  </a:lnTo>
                  <a:lnTo>
                    <a:pt x="882" y="16"/>
                  </a:lnTo>
                  <a:lnTo>
                    <a:pt x="901" y="21"/>
                  </a:lnTo>
                  <a:lnTo>
                    <a:pt x="922" y="26"/>
                  </a:lnTo>
                  <a:lnTo>
                    <a:pt x="943" y="33"/>
                  </a:lnTo>
                  <a:lnTo>
                    <a:pt x="962" y="37"/>
                  </a:lnTo>
                  <a:lnTo>
                    <a:pt x="981" y="44"/>
                  </a:lnTo>
                  <a:lnTo>
                    <a:pt x="1002" y="49"/>
                  </a:lnTo>
                  <a:lnTo>
                    <a:pt x="1021" y="56"/>
                  </a:lnTo>
                  <a:lnTo>
                    <a:pt x="1040" y="66"/>
                  </a:lnTo>
                  <a:lnTo>
                    <a:pt x="1050" y="77"/>
                  </a:lnTo>
                  <a:lnTo>
                    <a:pt x="1057" y="89"/>
                  </a:lnTo>
                  <a:lnTo>
                    <a:pt x="1061" y="103"/>
                  </a:lnTo>
                  <a:lnTo>
                    <a:pt x="1061" y="118"/>
                  </a:lnTo>
                  <a:lnTo>
                    <a:pt x="1064" y="127"/>
                  </a:lnTo>
                  <a:lnTo>
                    <a:pt x="1061" y="136"/>
                  </a:lnTo>
                  <a:lnTo>
                    <a:pt x="1057" y="146"/>
                  </a:lnTo>
                  <a:lnTo>
                    <a:pt x="1050" y="151"/>
                  </a:lnTo>
                  <a:close/>
                </a:path>
              </a:pathLst>
            </a:custGeom>
            <a:solidFill>
              <a:srgbClr val="D6E3BC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3258" y="4017"/>
              <a:ext cx="88" cy="31"/>
            </a:xfrm>
            <a:custGeom>
              <a:avLst/>
              <a:gdLst/>
              <a:ahLst/>
              <a:cxnLst>
                <a:cxn ang="0">
                  <a:pos x="78" y="31"/>
                </a:cxn>
                <a:cxn ang="0">
                  <a:pos x="69" y="31"/>
                </a:cxn>
                <a:cxn ang="0">
                  <a:pos x="59" y="31"/>
                </a:cxn>
                <a:cxn ang="0">
                  <a:pos x="50" y="31"/>
                </a:cxn>
                <a:cxn ang="0">
                  <a:pos x="40" y="29"/>
                </a:cxn>
                <a:cxn ang="0">
                  <a:pos x="33" y="29"/>
                </a:cxn>
                <a:cxn ang="0">
                  <a:pos x="24" y="29"/>
                </a:cxn>
                <a:cxn ang="0">
                  <a:pos x="14" y="29"/>
                </a:cxn>
                <a:cxn ang="0">
                  <a:pos x="7" y="29"/>
                </a:cxn>
                <a:cxn ang="0">
                  <a:pos x="5" y="22"/>
                </a:cxn>
                <a:cxn ang="0">
                  <a:pos x="0" y="15"/>
                </a:cxn>
                <a:cxn ang="0">
                  <a:pos x="0" y="5"/>
                </a:cxn>
                <a:cxn ang="0">
                  <a:pos x="3" y="0"/>
                </a:cxn>
                <a:cxn ang="0">
                  <a:pos x="83" y="0"/>
                </a:cxn>
                <a:cxn ang="0">
                  <a:pos x="85" y="7"/>
                </a:cxn>
                <a:cxn ang="0">
                  <a:pos x="88" y="19"/>
                </a:cxn>
                <a:cxn ang="0">
                  <a:pos x="88" y="29"/>
                </a:cxn>
                <a:cxn ang="0">
                  <a:pos x="78" y="31"/>
                </a:cxn>
              </a:cxnLst>
              <a:rect l="0" t="0" r="r" b="b"/>
              <a:pathLst>
                <a:path w="88" h="31">
                  <a:moveTo>
                    <a:pt x="78" y="31"/>
                  </a:moveTo>
                  <a:lnTo>
                    <a:pt x="69" y="31"/>
                  </a:lnTo>
                  <a:lnTo>
                    <a:pt x="59" y="31"/>
                  </a:lnTo>
                  <a:lnTo>
                    <a:pt x="50" y="31"/>
                  </a:lnTo>
                  <a:lnTo>
                    <a:pt x="40" y="29"/>
                  </a:lnTo>
                  <a:lnTo>
                    <a:pt x="33" y="29"/>
                  </a:lnTo>
                  <a:lnTo>
                    <a:pt x="24" y="29"/>
                  </a:lnTo>
                  <a:lnTo>
                    <a:pt x="14" y="29"/>
                  </a:lnTo>
                  <a:lnTo>
                    <a:pt x="7" y="29"/>
                  </a:lnTo>
                  <a:lnTo>
                    <a:pt x="5" y="22"/>
                  </a:lnTo>
                  <a:lnTo>
                    <a:pt x="0" y="15"/>
                  </a:lnTo>
                  <a:lnTo>
                    <a:pt x="0" y="5"/>
                  </a:lnTo>
                  <a:lnTo>
                    <a:pt x="3" y="0"/>
                  </a:lnTo>
                  <a:lnTo>
                    <a:pt x="83" y="0"/>
                  </a:lnTo>
                  <a:lnTo>
                    <a:pt x="85" y="7"/>
                  </a:lnTo>
                  <a:lnTo>
                    <a:pt x="88" y="19"/>
                  </a:lnTo>
                  <a:lnTo>
                    <a:pt x="88" y="29"/>
                  </a:lnTo>
                  <a:lnTo>
                    <a:pt x="78" y="31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3150" y="4301"/>
              <a:ext cx="78" cy="37"/>
            </a:xfrm>
            <a:custGeom>
              <a:avLst/>
              <a:gdLst/>
              <a:ahLst/>
              <a:cxnLst>
                <a:cxn ang="0">
                  <a:pos x="78" y="37"/>
                </a:cxn>
                <a:cxn ang="0">
                  <a:pos x="68" y="35"/>
                </a:cxn>
                <a:cxn ang="0">
                  <a:pos x="59" y="35"/>
                </a:cxn>
                <a:cxn ang="0">
                  <a:pos x="49" y="35"/>
                </a:cxn>
                <a:cxn ang="0">
                  <a:pos x="40" y="35"/>
                </a:cxn>
                <a:cxn ang="0">
                  <a:pos x="30" y="35"/>
                </a:cxn>
                <a:cxn ang="0">
                  <a:pos x="21" y="35"/>
                </a:cxn>
                <a:cxn ang="0">
                  <a:pos x="14" y="35"/>
                </a:cxn>
                <a:cxn ang="0">
                  <a:pos x="4" y="33"/>
                </a:cxn>
                <a:cxn ang="0">
                  <a:pos x="0" y="2"/>
                </a:cxn>
                <a:cxn ang="0">
                  <a:pos x="9" y="0"/>
                </a:cxn>
                <a:cxn ang="0">
                  <a:pos x="19" y="0"/>
                </a:cxn>
                <a:cxn ang="0">
                  <a:pos x="28" y="0"/>
                </a:cxn>
                <a:cxn ang="0">
                  <a:pos x="35" y="0"/>
                </a:cxn>
                <a:cxn ang="0">
                  <a:pos x="45" y="2"/>
                </a:cxn>
                <a:cxn ang="0">
                  <a:pos x="54" y="4"/>
                </a:cxn>
                <a:cxn ang="0">
                  <a:pos x="61" y="4"/>
                </a:cxn>
                <a:cxn ang="0">
                  <a:pos x="70" y="4"/>
                </a:cxn>
                <a:cxn ang="0">
                  <a:pos x="73" y="11"/>
                </a:cxn>
                <a:cxn ang="0">
                  <a:pos x="78" y="21"/>
                </a:cxn>
                <a:cxn ang="0">
                  <a:pos x="78" y="28"/>
                </a:cxn>
                <a:cxn ang="0">
                  <a:pos x="78" y="37"/>
                </a:cxn>
              </a:cxnLst>
              <a:rect l="0" t="0" r="r" b="b"/>
              <a:pathLst>
                <a:path w="78" h="37">
                  <a:moveTo>
                    <a:pt x="78" y="37"/>
                  </a:moveTo>
                  <a:lnTo>
                    <a:pt x="68" y="35"/>
                  </a:lnTo>
                  <a:lnTo>
                    <a:pt x="59" y="35"/>
                  </a:lnTo>
                  <a:lnTo>
                    <a:pt x="49" y="35"/>
                  </a:lnTo>
                  <a:lnTo>
                    <a:pt x="40" y="35"/>
                  </a:lnTo>
                  <a:lnTo>
                    <a:pt x="30" y="35"/>
                  </a:lnTo>
                  <a:lnTo>
                    <a:pt x="21" y="35"/>
                  </a:lnTo>
                  <a:lnTo>
                    <a:pt x="14" y="35"/>
                  </a:lnTo>
                  <a:lnTo>
                    <a:pt x="4" y="33"/>
                  </a:lnTo>
                  <a:lnTo>
                    <a:pt x="0" y="2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5" y="2"/>
                  </a:lnTo>
                  <a:lnTo>
                    <a:pt x="54" y="4"/>
                  </a:lnTo>
                  <a:lnTo>
                    <a:pt x="61" y="4"/>
                  </a:lnTo>
                  <a:lnTo>
                    <a:pt x="70" y="4"/>
                  </a:lnTo>
                  <a:lnTo>
                    <a:pt x="73" y="11"/>
                  </a:lnTo>
                  <a:lnTo>
                    <a:pt x="78" y="21"/>
                  </a:lnTo>
                  <a:lnTo>
                    <a:pt x="78" y="28"/>
                  </a:lnTo>
                  <a:lnTo>
                    <a:pt x="78" y="37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2569" y="3652"/>
              <a:ext cx="656" cy="136"/>
            </a:xfrm>
            <a:custGeom>
              <a:avLst/>
              <a:gdLst/>
              <a:ahLst/>
              <a:cxnLst>
                <a:cxn ang="0">
                  <a:pos x="640" y="28"/>
                </a:cxn>
                <a:cxn ang="0">
                  <a:pos x="607" y="40"/>
                </a:cxn>
                <a:cxn ang="0">
                  <a:pos x="574" y="54"/>
                </a:cxn>
                <a:cxn ang="0">
                  <a:pos x="541" y="70"/>
                </a:cxn>
                <a:cxn ang="0">
                  <a:pos x="512" y="87"/>
                </a:cxn>
                <a:cxn ang="0">
                  <a:pos x="491" y="96"/>
                </a:cxn>
                <a:cxn ang="0">
                  <a:pos x="470" y="106"/>
                </a:cxn>
                <a:cxn ang="0">
                  <a:pos x="446" y="113"/>
                </a:cxn>
                <a:cxn ang="0">
                  <a:pos x="416" y="120"/>
                </a:cxn>
                <a:cxn ang="0">
                  <a:pos x="380" y="129"/>
                </a:cxn>
                <a:cxn ang="0">
                  <a:pos x="347" y="136"/>
                </a:cxn>
                <a:cxn ang="0">
                  <a:pos x="307" y="136"/>
                </a:cxn>
                <a:cxn ang="0">
                  <a:pos x="272" y="129"/>
                </a:cxn>
                <a:cxn ang="0">
                  <a:pos x="241" y="120"/>
                </a:cxn>
                <a:cxn ang="0">
                  <a:pos x="208" y="113"/>
                </a:cxn>
                <a:cxn ang="0">
                  <a:pos x="175" y="106"/>
                </a:cxn>
                <a:cxn ang="0">
                  <a:pos x="142" y="99"/>
                </a:cxn>
                <a:cxn ang="0">
                  <a:pos x="111" y="92"/>
                </a:cxn>
                <a:cxn ang="0">
                  <a:pos x="78" y="80"/>
                </a:cxn>
                <a:cxn ang="0">
                  <a:pos x="50" y="66"/>
                </a:cxn>
                <a:cxn ang="0">
                  <a:pos x="26" y="47"/>
                </a:cxn>
                <a:cxn ang="0">
                  <a:pos x="10" y="21"/>
                </a:cxn>
                <a:cxn ang="0">
                  <a:pos x="19" y="7"/>
                </a:cxn>
                <a:cxn ang="0">
                  <a:pos x="57" y="4"/>
                </a:cxn>
                <a:cxn ang="0">
                  <a:pos x="95" y="2"/>
                </a:cxn>
                <a:cxn ang="0">
                  <a:pos x="130" y="0"/>
                </a:cxn>
                <a:cxn ang="0">
                  <a:pos x="165" y="0"/>
                </a:cxn>
                <a:cxn ang="0">
                  <a:pos x="203" y="0"/>
                </a:cxn>
                <a:cxn ang="0">
                  <a:pos x="241" y="0"/>
                </a:cxn>
                <a:cxn ang="0">
                  <a:pos x="276" y="0"/>
                </a:cxn>
                <a:cxn ang="0">
                  <a:pos x="316" y="0"/>
                </a:cxn>
                <a:cxn ang="0">
                  <a:pos x="354" y="0"/>
                </a:cxn>
                <a:cxn ang="0">
                  <a:pos x="392" y="0"/>
                </a:cxn>
                <a:cxn ang="0">
                  <a:pos x="430" y="2"/>
                </a:cxn>
                <a:cxn ang="0">
                  <a:pos x="470" y="2"/>
                </a:cxn>
                <a:cxn ang="0">
                  <a:pos x="505" y="4"/>
                </a:cxn>
                <a:cxn ang="0">
                  <a:pos x="543" y="9"/>
                </a:cxn>
                <a:cxn ang="0">
                  <a:pos x="581" y="11"/>
                </a:cxn>
                <a:cxn ang="0">
                  <a:pos x="607" y="16"/>
                </a:cxn>
                <a:cxn ang="0">
                  <a:pos x="618" y="14"/>
                </a:cxn>
                <a:cxn ang="0">
                  <a:pos x="633" y="11"/>
                </a:cxn>
                <a:cxn ang="0">
                  <a:pos x="644" y="9"/>
                </a:cxn>
                <a:cxn ang="0">
                  <a:pos x="654" y="9"/>
                </a:cxn>
                <a:cxn ang="0">
                  <a:pos x="656" y="16"/>
                </a:cxn>
              </a:cxnLst>
              <a:rect l="0" t="0" r="r" b="b"/>
              <a:pathLst>
                <a:path w="656" h="136">
                  <a:moveTo>
                    <a:pt x="654" y="18"/>
                  </a:moveTo>
                  <a:lnTo>
                    <a:pt x="640" y="28"/>
                  </a:lnTo>
                  <a:lnTo>
                    <a:pt x="623" y="35"/>
                  </a:lnTo>
                  <a:lnTo>
                    <a:pt x="607" y="40"/>
                  </a:lnTo>
                  <a:lnTo>
                    <a:pt x="590" y="47"/>
                  </a:lnTo>
                  <a:lnTo>
                    <a:pt x="574" y="54"/>
                  </a:lnTo>
                  <a:lnTo>
                    <a:pt x="557" y="61"/>
                  </a:lnTo>
                  <a:lnTo>
                    <a:pt x="541" y="70"/>
                  </a:lnTo>
                  <a:lnTo>
                    <a:pt x="524" y="82"/>
                  </a:lnTo>
                  <a:lnTo>
                    <a:pt x="512" y="87"/>
                  </a:lnTo>
                  <a:lnTo>
                    <a:pt x="503" y="92"/>
                  </a:lnTo>
                  <a:lnTo>
                    <a:pt x="491" y="96"/>
                  </a:lnTo>
                  <a:lnTo>
                    <a:pt x="479" y="101"/>
                  </a:lnTo>
                  <a:lnTo>
                    <a:pt x="470" y="106"/>
                  </a:lnTo>
                  <a:lnTo>
                    <a:pt x="458" y="108"/>
                  </a:lnTo>
                  <a:lnTo>
                    <a:pt x="446" y="113"/>
                  </a:lnTo>
                  <a:lnTo>
                    <a:pt x="434" y="115"/>
                  </a:lnTo>
                  <a:lnTo>
                    <a:pt x="416" y="120"/>
                  </a:lnTo>
                  <a:lnTo>
                    <a:pt x="399" y="125"/>
                  </a:lnTo>
                  <a:lnTo>
                    <a:pt x="380" y="129"/>
                  </a:lnTo>
                  <a:lnTo>
                    <a:pt x="364" y="134"/>
                  </a:lnTo>
                  <a:lnTo>
                    <a:pt x="347" y="136"/>
                  </a:lnTo>
                  <a:lnTo>
                    <a:pt x="328" y="136"/>
                  </a:lnTo>
                  <a:lnTo>
                    <a:pt x="307" y="136"/>
                  </a:lnTo>
                  <a:lnTo>
                    <a:pt x="288" y="136"/>
                  </a:lnTo>
                  <a:lnTo>
                    <a:pt x="272" y="129"/>
                  </a:lnTo>
                  <a:lnTo>
                    <a:pt x="257" y="125"/>
                  </a:lnTo>
                  <a:lnTo>
                    <a:pt x="241" y="120"/>
                  </a:lnTo>
                  <a:lnTo>
                    <a:pt x="224" y="118"/>
                  </a:lnTo>
                  <a:lnTo>
                    <a:pt x="208" y="113"/>
                  </a:lnTo>
                  <a:lnTo>
                    <a:pt x="191" y="110"/>
                  </a:lnTo>
                  <a:lnTo>
                    <a:pt x="175" y="106"/>
                  </a:lnTo>
                  <a:lnTo>
                    <a:pt x="158" y="103"/>
                  </a:lnTo>
                  <a:lnTo>
                    <a:pt x="142" y="99"/>
                  </a:lnTo>
                  <a:lnTo>
                    <a:pt x="128" y="96"/>
                  </a:lnTo>
                  <a:lnTo>
                    <a:pt x="111" y="92"/>
                  </a:lnTo>
                  <a:lnTo>
                    <a:pt x="95" y="87"/>
                  </a:lnTo>
                  <a:lnTo>
                    <a:pt x="78" y="80"/>
                  </a:lnTo>
                  <a:lnTo>
                    <a:pt x="64" y="73"/>
                  </a:lnTo>
                  <a:lnTo>
                    <a:pt x="50" y="66"/>
                  </a:lnTo>
                  <a:lnTo>
                    <a:pt x="33" y="59"/>
                  </a:lnTo>
                  <a:lnTo>
                    <a:pt x="26" y="47"/>
                  </a:lnTo>
                  <a:lnTo>
                    <a:pt x="17" y="35"/>
                  </a:lnTo>
                  <a:lnTo>
                    <a:pt x="10" y="21"/>
                  </a:lnTo>
                  <a:lnTo>
                    <a:pt x="0" y="9"/>
                  </a:lnTo>
                  <a:lnTo>
                    <a:pt x="19" y="7"/>
                  </a:lnTo>
                  <a:lnTo>
                    <a:pt x="40" y="4"/>
                  </a:lnTo>
                  <a:lnTo>
                    <a:pt x="57" y="4"/>
                  </a:lnTo>
                  <a:lnTo>
                    <a:pt x="76" y="2"/>
                  </a:lnTo>
                  <a:lnTo>
                    <a:pt x="95" y="2"/>
                  </a:lnTo>
                  <a:lnTo>
                    <a:pt x="111" y="0"/>
                  </a:lnTo>
                  <a:lnTo>
                    <a:pt x="130" y="0"/>
                  </a:lnTo>
                  <a:lnTo>
                    <a:pt x="147" y="0"/>
                  </a:lnTo>
                  <a:lnTo>
                    <a:pt x="165" y="0"/>
                  </a:lnTo>
                  <a:lnTo>
                    <a:pt x="184" y="0"/>
                  </a:lnTo>
                  <a:lnTo>
                    <a:pt x="203" y="0"/>
                  </a:lnTo>
                  <a:lnTo>
                    <a:pt x="222" y="0"/>
                  </a:lnTo>
                  <a:lnTo>
                    <a:pt x="241" y="0"/>
                  </a:lnTo>
                  <a:lnTo>
                    <a:pt x="257" y="0"/>
                  </a:lnTo>
                  <a:lnTo>
                    <a:pt x="276" y="0"/>
                  </a:lnTo>
                  <a:lnTo>
                    <a:pt x="295" y="0"/>
                  </a:lnTo>
                  <a:lnTo>
                    <a:pt x="316" y="0"/>
                  </a:lnTo>
                  <a:lnTo>
                    <a:pt x="335" y="0"/>
                  </a:lnTo>
                  <a:lnTo>
                    <a:pt x="354" y="0"/>
                  </a:lnTo>
                  <a:lnTo>
                    <a:pt x="373" y="0"/>
                  </a:lnTo>
                  <a:lnTo>
                    <a:pt x="392" y="0"/>
                  </a:lnTo>
                  <a:lnTo>
                    <a:pt x="411" y="0"/>
                  </a:lnTo>
                  <a:lnTo>
                    <a:pt x="430" y="2"/>
                  </a:lnTo>
                  <a:lnTo>
                    <a:pt x="451" y="2"/>
                  </a:lnTo>
                  <a:lnTo>
                    <a:pt x="470" y="2"/>
                  </a:lnTo>
                  <a:lnTo>
                    <a:pt x="486" y="4"/>
                  </a:lnTo>
                  <a:lnTo>
                    <a:pt x="505" y="4"/>
                  </a:lnTo>
                  <a:lnTo>
                    <a:pt x="524" y="7"/>
                  </a:lnTo>
                  <a:lnTo>
                    <a:pt x="543" y="9"/>
                  </a:lnTo>
                  <a:lnTo>
                    <a:pt x="564" y="9"/>
                  </a:lnTo>
                  <a:lnTo>
                    <a:pt x="581" y="11"/>
                  </a:lnTo>
                  <a:lnTo>
                    <a:pt x="600" y="16"/>
                  </a:lnTo>
                  <a:lnTo>
                    <a:pt x="607" y="16"/>
                  </a:lnTo>
                  <a:lnTo>
                    <a:pt x="611" y="16"/>
                  </a:lnTo>
                  <a:lnTo>
                    <a:pt x="618" y="14"/>
                  </a:lnTo>
                  <a:lnTo>
                    <a:pt x="626" y="11"/>
                  </a:lnTo>
                  <a:lnTo>
                    <a:pt x="633" y="11"/>
                  </a:lnTo>
                  <a:lnTo>
                    <a:pt x="637" y="9"/>
                  </a:lnTo>
                  <a:lnTo>
                    <a:pt x="644" y="9"/>
                  </a:lnTo>
                  <a:lnTo>
                    <a:pt x="651" y="7"/>
                  </a:lnTo>
                  <a:lnTo>
                    <a:pt x="654" y="9"/>
                  </a:lnTo>
                  <a:lnTo>
                    <a:pt x="656" y="11"/>
                  </a:lnTo>
                  <a:lnTo>
                    <a:pt x="656" y="16"/>
                  </a:lnTo>
                  <a:lnTo>
                    <a:pt x="654" y="18"/>
                  </a:lnTo>
                  <a:close/>
                </a:path>
              </a:pathLst>
            </a:custGeom>
            <a:solidFill>
              <a:srgbClr val="D6E3BC"/>
            </a:solidFill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3140" y="4230"/>
              <a:ext cx="73" cy="28"/>
            </a:xfrm>
            <a:custGeom>
              <a:avLst/>
              <a:gdLst/>
              <a:ahLst/>
              <a:cxnLst>
                <a:cxn ang="0">
                  <a:pos x="73" y="28"/>
                </a:cxn>
                <a:cxn ang="0">
                  <a:pos x="64" y="28"/>
                </a:cxn>
                <a:cxn ang="0">
                  <a:pos x="57" y="28"/>
                </a:cxn>
                <a:cxn ang="0">
                  <a:pos x="47" y="28"/>
                </a:cxn>
                <a:cxn ang="0">
                  <a:pos x="40" y="28"/>
                </a:cxn>
                <a:cxn ang="0">
                  <a:pos x="31" y="28"/>
                </a:cxn>
                <a:cxn ang="0">
                  <a:pos x="24" y="28"/>
                </a:cxn>
                <a:cxn ang="0">
                  <a:pos x="14" y="28"/>
                </a:cxn>
                <a:cxn ang="0">
                  <a:pos x="5" y="26"/>
                </a:cxn>
                <a:cxn ang="0">
                  <a:pos x="5" y="21"/>
                </a:cxn>
                <a:cxn ang="0">
                  <a:pos x="3" y="16"/>
                </a:cxn>
                <a:cxn ang="0">
                  <a:pos x="0" y="9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71" y="2"/>
                </a:cxn>
                <a:cxn ang="0">
                  <a:pos x="73" y="9"/>
                </a:cxn>
                <a:cxn ang="0">
                  <a:pos x="73" y="16"/>
                </a:cxn>
                <a:cxn ang="0">
                  <a:pos x="73" y="23"/>
                </a:cxn>
                <a:cxn ang="0">
                  <a:pos x="73" y="28"/>
                </a:cxn>
              </a:cxnLst>
              <a:rect l="0" t="0" r="r" b="b"/>
              <a:pathLst>
                <a:path w="73" h="28">
                  <a:moveTo>
                    <a:pt x="73" y="28"/>
                  </a:moveTo>
                  <a:lnTo>
                    <a:pt x="64" y="28"/>
                  </a:lnTo>
                  <a:lnTo>
                    <a:pt x="57" y="28"/>
                  </a:lnTo>
                  <a:lnTo>
                    <a:pt x="47" y="28"/>
                  </a:lnTo>
                  <a:lnTo>
                    <a:pt x="40" y="28"/>
                  </a:lnTo>
                  <a:lnTo>
                    <a:pt x="31" y="28"/>
                  </a:lnTo>
                  <a:lnTo>
                    <a:pt x="24" y="28"/>
                  </a:lnTo>
                  <a:lnTo>
                    <a:pt x="14" y="28"/>
                  </a:lnTo>
                  <a:lnTo>
                    <a:pt x="5" y="26"/>
                  </a:lnTo>
                  <a:lnTo>
                    <a:pt x="5" y="21"/>
                  </a:lnTo>
                  <a:lnTo>
                    <a:pt x="3" y="16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  <a:lnTo>
                    <a:pt x="71" y="2"/>
                  </a:lnTo>
                  <a:lnTo>
                    <a:pt x="73" y="9"/>
                  </a:lnTo>
                  <a:lnTo>
                    <a:pt x="73" y="16"/>
                  </a:lnTo>
                  <a:lnTo>
                    <a:pt x="73" y="23"/>
                  </a:lnTo>
                  <a:lnTo>
                    <a:pt x="73" y="28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3131" y="4157"/>
              <a:ext cx="82" cy="37"/>
            </a:xfrm>
            <a:custGeom>
              <a:avLst/>
              <a:gdLst/>
              <a:ahLst/>
              <a:cxnLst>
                <a:cxn ang="0">
                  <a:pos x="82" y="37"/>
                </a:cxn>
                <a:cxn ang="0">
                  <a:pos x="73" y="37"/>
                </a:cxn>
                <a:cxn ang="0">
                  <a:pos x="61" y="37"/>
                </a:cxn>
                <a:cxn ang="0">
                  <a:pos x="52" y="37"/>
                </a:cxn>
                <a:cxn ang="0">
                  <a:pos x="45" y="37"/>
                </a:cxn>
                <a:cxn ang="0">
                  <a:pos x="35" y="37"/>
                </a:cxn>
                <a:cxn ang="0">
                  <a:pos x="26" y="37"/>
                </a:cxn>
                <a:cxn ang="0">
                  <a:pos x="14" y="37"/>
                </a:cxn>
                <a:cxn ang="0">
                  <a:pos x="5" y="37"/>
                </a:cxn>
                <a:cxn ang="0">
                  <a:pos x="5" y="28"/>
                </a:cxn>
                <a:cxn ang="0">
                  <a:pos x="2" y="19"/>
                </a:cxn>
                <a:cxn ang="0">
                  <a:pos x="0" y="9"/>
                </a:cxn>
                <a:cxn ang="0">
                  <a:pos x="2" y="0"/>
                </a:cxn>
                <a:cxn ang="0">
                  <a:pos x="12" y="0"/>
                </a:cxn>
                <a:cxn ang="0">
                  <a:pos x="19" y="0"/>
                </a:cxn>
                <a:cxn ang="0">
                  <a:pos x="28" y="0"/>
                </a:cxn>
                <a:cxn ang="0">
                  <a:pos x="40" y="0"/>
                </a:cxn>
                <a:cxn ang="0">
                  <a:pos x="49" y="0"/>
                </a:cxn>
                <a:cxn ang="0">
                  <a:pos x="59" y="0"/>
                </a:cxn>
                <a:cxn ang="0">
                  <a:pos x="68" y="0"/>
                </a:cxn>
                <a:cxn ang="0">
                  <a:pos x="78" y="0"/>
                </a:cxn>
                <a:cxn ang="0">
                  <a:pos x="80" y="9"/>
                </a:cxn>
                <a:cxn ang="0">
                  <a:pos x="82" y="19"/>
                </a:cxn>
                <a:cxn ang="0">
                  <a:pos x="82" y="28"/>
                </a:cxn>
                <a:cxn ang="0">
                  <a:pos x="82" y="37"/>
                </a:cxn>
              </a:cxnLst>
              <a:rect l="0" t="0" r="r" b="b"/>
              <a:pathLst>
                <a:path w="82" h="37">
                  <a:moveTo>
                    <a:pt x="82" y="37"/>
                  </a:moveTo>
                  <a:lnTo>
                    <a:pt x="73" y="37"/>
                  </a:lnTo>
                  <a:lnTo>
                    <a:pt x="61" y="37"/>
                  </a:lnTo>
                  <a:lnTo>
                    <a:pt x="52" y="37"/>
                  </a:lnTo>
                  <a:lnTo>
                    <a:pt x="45" y="37"/>
                  </a:lnTo>
                  <a:lnTo>
                    <a:pt x="35" y="37"/>
                  </a:lnTo>
                  <a:lnTo>
                    <a:pt x="26" y="37"/>
                  </a:lnTo>
                  <a:lnTo>
                    <a:pt x="14" y="37"/>
                  </a:lnTo>
                  <a:lnTo>
                    <a:pt x="5" y="37"/>
                  </a:lnTo>
                  <a:lnTo>
                    <a:pt x="5" y="28"/>
                  </a:lnTo>
                  <a:lnTo>
                    <a:pt x="2" y="19"/>
                  </a:lnTo>
                  <a:lnTo>
                    <a:pt x="0" y="9"/>
                  </a:lnTo>
                  <a:lnTo>
                    <a:pt x="2" y="0"/>
                  </a:lnTo>
                  <a:lnTo>
                    <a:pt x="12" y="0"/>
                  </a:lnTo>
                  <a:lnTo>
                    <a:pt x="19" y="0"/>
                  </a:lnTo>
                  <a:lnTo>
                    <a:pt x="28" y="0"/>
                  </a:lnTo>
                  <a:lnTo>
                    <a:pt x="40" y="0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0" y="9"/>
                  </a:lnTo>
                  <a:lnTo>
                    <a:pt x="82" y="19"/>
                  </a:lnTo>
                  <a:lnTo>
                    <a:pt x="82" y="28"/>
                  </a:lnTo>
                  <a:lnTo>
                    <a:pt x="82" y="37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3128" y="4084"/>
              <a:ext cx="71" cy="40"/>
            </a:xfrm>
            <a:custGeom>
              <a:avLst/>
              <a:gdLst/>
              <a:ahLst/>
              <a:cxnLst>
                <a:cxn ang="0">
                  <a:pos x="64" y="40"/>
                </a:cxn>
                <a:cxn ang="0">
                  <a:pos x="0" y="40"/>
                </a:cxn>
                <a:cxn ang="0">
                  <a:pos x="0" y="30"/>
                </a:cxn>
                <a:cxn ang="0">
                  <a:pos x="0" y="18"/>
                </a:cxn>
                <a:cxn ang="0">
                  <a:pos x="0" y="9"/>
                </a:cxn>
                <a:cxn ang="0">
                  <a:pos x="0" y="0"/>
                </a:cxn>
                <a:cxn ang="0">
                  <a:pos x="64" y="4"/>
                </a:cxn>
                <a:cxn ang="0">
                  <a:pos x="64" y="11"/>
                </a:cxn>
                <a:cxn ang="0">
                  <a:pos x="67" y="21"/>
                </a:cxn>
                <a:cxn ang="0">
                  <a:pos x="69" y="28"/>
                </a:cxn>
                <a:cxn ang="0">
                  <a:pos x="71" y="37"/>
                </a:cxn>
                <a:cxn ang="0">
                  <a:pos x="64" y="40"/>
                </a:cxn>
              </a:cxnLst>
              <a:rect l="0" t="0" r="r" b="b"/>
              <a:pathLst>
                <a:path w="71" h="40">
                  <a:moveTo>
                    <a:pt x="64" y="40"/>
                  </a:moveTo>
                  <a:lnTo>
                    <a:pt x="0" y="40"/>
                  </a:lnTo>
                  <a:lnTo>
                    <a:pt x="0" y="30"/>
                  </a:lnTo>
                  <a:lnTo>
                    <a:pt x="0" y="18"/>
                  </a:lnTo>
                  <a:lnTo>
                    <a:pt x="0" y="9"/>
                  </a:lnTo>
                  <a:lnTo>
                    <a:pt x="0" y="0"/>
                  </a:lnTo>
                  <a:lnTo>
                    <a:pt x="64" y="4"/>
                  </a:lnTo>
                  <a:lnTo>
                    <a:pt x="64" y="11"/>
                  </a:lnTo>
                  <a:lnTo>
                    <a:pt x="67" y="21"/>
                  </a:lnTo>
                  <a:lnTo>
                    <a:pt x="69" y="28"/>
                  </a:lnTo>
                  <a:lnTo>
                    <a:pt x="71" y="37"/>
                  </a:lnTo>
                  <a:lnTo>
                    <a:pt x="64" y="40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3124" y="4013"/>
              <a:ext cx="61" cy="28"/>
            </a:xfrm>
            <a:custGeom>
              <a:avLst/>
              <a:gdLst/>
              <a:ahLst/>
              <a:cxnLst>
                <a:cxn ang="0">
                  <a:pos x="61" y="26"/>
                </a:cxn>
                <a:cxn ang="0">
                  <a:pos x="54" y="28"/>
                </a:cxn>
                <a:cxn ang="0">
                  <a:pos x="47" y="28"/>
                </a:cxn>
                <a:cxn ang="0">
                  <a:pos x="40" y="28"/>
                </a:cxn>
                <a:cxn ang="0">
                  <a:pos x="33" y="28"/>
                </a:cxn>
                <a:cxn ang="0">
                  <a:pos x="26" y="28"/>
                </a:cxn>
                <a:cxn ang="0">
                  <a:pos x="16" y="28"/>
                </a:cxn>
                <a:cxn ang="0">
                  <a:pos x="9" y="28"/>
                </a:cxn>
                <a:cxn ang="0">
                  <a:pos x="2" y="28"/>
                </a:cxn>
                <a:cxn ang="0">
                  <a:pos x="0" y="21"/>
                </a:cxn>
                <a:cxn ang="0">
                  <a:pos x="0" y="16"/>
                </a:cxn>
                <a:cxn ang="0">
                  <a:pos x="0" y="7"/>
                </a:cxn>
                <a:cxn ang="0">
                  <a:pos x="2" y="0"/>
                </a:cxn>
                <a:cxn ang="0">
                  <a:pos x="9" y="0"/>
                </a:cxn>
                <a:cxn ang="0">
                  <a:pos x="16" y="2"/>
                </a:cxn>
                <a:cxn ang="0">
                  <a:pos x="21" y="0"/>
                </a:cxn>
                <a:cxn ang="0">
                  <a:pos x="30" y="0"/>
                </a:cxn>
                <a:cxn ang="0">
                  <a:pos x="37" y="0"/>
                </a:cxn>
                <a:cxn ang="0">
                  <a:pos x="45" y="0"/>
                </a:cxn>
                <a:cxn ang="0">
                  <a:pos x="52" y="0"/>
                </a:cxn>
                <a:cxn ang="0">
                  <a:pos x="59" y="0"/>
                </a:cxn>
                <a:cxn ang="0">
                  <a:pos x="59" y="7"/>
                </a:cxn>
                <a:cxn ang="0">
                  <a:pos x="61" y="14"/>
                </a:cxn>
                <a:cxn ang="0">
                  <a:pos x="61" y="19"/>
                </a:cxn>
                <a:cxn ang="0">
                  <a:pos x="61" y="26"/>
                </a:cxn>
              </a:cxnLst>
              <a:rect l="0" t="0" r="r" b="b"/>
              <a:pathLst>
                <a:path w="61" h="28">
                  <a:moveTo>
                    <a:pt x="61" y="26"/>
                  </a:moveTo>
                  <a:lnTo>
                    <a:pt x="54" y="28"/>
                  </a:lnTo>
                  <a:lnTo>
                    <a:pt x="47" y="28"/>
                  </a:lnTo>
                  <a:lnTo>
                    <a:pt x="40" y="28"/>
                  </a:lnTo>
                  <a:lnTo>
                    <a:pt x="33" y="28"/>
                  </a:lnTo>
                  <a:lnTo>
                    <a:pt x="26" y="28"/>
                  </a:lnTo>
                  <a:lnTo>
                    <a:pt x="16" y="28"/>
                  </a:lnTo>
                  <a:lnTo>
                    <a:pt x="9" y="28"/>
                  </a:lnTo>
                  <a:lnTo>
                    <a:pt x="2" y="28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7"/>
                  </a:lnTo>
                  <a:lnTo>
                    <a:pt x="2" y="0"/>
                  </a:lnTo>
                  <a:lnTo>
                    <a:pt x="9" y="0"/>
                  </a:lnTo>
                  <a:lnTo>
                    <a:pt x="16" y="2"/>
                  </a:lnTo>
                  <a:lnTo>
                    <a:pt x="21" y="0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59" y="0"/>
                  </a:lnTo>
                  <a:lnTo>
                    <a:pt x="59" y="7"/>
                  </a:lnTo>
                  <a:lnTo>
                    <a:pt x="61" y="14"/>
                  </a:lnTo>
                  <a:lnTo>
                    <a:pt x="61" y="19"/>
                  </a:lnTo>
                  <a:lnTo>
                    <a:pt x="61" y="26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399" y="4294"/>
              <a:ext cx="711" cy="56"/>
            </a:xfrm>
            <a:custGeom>
              <a:avLst/>
              <a:gdLst/>
              <a:ahLst/>
              <a:cxnLst>
                <a:cxn ang="0">
                  <a:pos x="685" y="52"/>
                </a:cxn>
                <a:cxn ang="0">
                  <a:pos x="666" y="56"/>
                </a:cxn>
                <a:cxn ang="0">
                  <a:pos x="645" y="56"/>
                </a:cxn>
                <a:cxn ang="0">
                  <a:pos x="623" y="54"/>
                </a:cxn>
                <a:cxn ang="0">
                  <a:pos x="588" y="54"/>
                </a:cxn>
                <a:cxn ang="0">
                  <a:pos x="538" y="54"/>
                </a:cxn>
                <a:cxn ang="0">
                  <a:pos x="489" y="52"/>
                </a:cxn>
                <a:cxn ang="0">
                  <a:pos x="439" y="52"/>
                </a:cxn>
                <a:cxn ang="0">
                  <a:pos x="394" y="52"/>
                </a:cxn>
                <a:cxn ang="0">
                  <a:pos x="352" y="52"/>
                </a:cxn>
                <a:cxn ang="0">
                  <a:pos x="307" y="49"/>
                </a:cxn>
                <a:cxn ang="0">
                  <a:pos x="265" y="47"/>
                </a:cxn>
                <a:cxn ang="0">
                  <a:pos x="222" y="44"/>
                </a:cxn>
                <a:cxn ang="0">
                  <a:pos x="177" y="42"/>
                </a:cxn>
                <a:cxn ang="0">
                  <a:pos x="135" y="42"/>
                </a:cxn>
                <a:cxn ang="0">
                  <a:pos x="92" y="40"/>
                </a:cxn>
                <a:cxn ang="0">
                  <a:pos x="62" y="37"/>
                </a:cxn>
                <a:cxn ang="0">
                  <a:pos x="45" y="37"/>
                </a:cxn>
                <a:cxn ang="0">
                  <a:pos x="26" y="35"/>
                </a:cxn>
                <a:cxn ang="0">
                  <a:pos x="10" y="33"/>
                </a:cxn>
                <a:cxn ang="0">
                  <a:pos x="5" y="4"/>
                </a:cxn>
                <a:cxn ang="0">
                  <a:pos x="62" y="2"/>
                </a:cxn>
                <a:cxn ang="0">
                  <a:pos x="116" y="0"/>
                </a:cxn>
                <a:cxn ang="0">
                  <a:pos x="170" y="0"/>
                </a:cxn>
                <a:cxn ang="0">
                  <a:pos x="225" y="2"/>
                </a:cxn>
                <a:cxn ang="0">
                  <a:pos x="281" y="4"/>
                </a:cxn>
                <a:cxn ang="0">
                  <a:pos x="333" y="4"/>
                </a:cxn>
                <a:cxn ang="0">
                  <a:pos x="387" y="7"/>
                </a:cxn>
                <a:cxn ang="0">
                  <a:pos x="442" y="7"/>
                </a:cxn>
                <a:cxn ang="0">
                  <a:pos x="482" y="7"/>
                </a:cxn>
                <a:cxn ang="0">
                  <a:pos x="522" y="9"/>
                </a:cxn>
                <a:cxn ang="0">
                  <a:pos x="564" y="9"/>
                </a:cxn>
                <a:cxn ang="0">
                  <a:pos x="604" y="7"/>
                </a:cxn>
                <a:cxn ang="0">
                  <a:pos x="628" y="9"/>
                </a:cxn>
                <a:cxn ang="0">
                  <a:pos x="654" y="7"/>
                </a:cxn>
                <a:cxn ang="0">
                  <a:pos x="680" y="7"/>
                </a:cxn>
                <a:cxn ang="0">
                  <a:pos x="706" y="7"/>
                </a:cxn>
                <a:cxn ang="0">
                  <a:pos x="711" y="33"/>
                </a:cxn>
                <a:cxn ang="0">
                  <a:pos x="694" y="49"/>
                </a:cxn>
              </a:cxnLst>
              <a:rect l="0" t="0" r="r" b="b"/>
              <a:pathLst>
                <a:path w="711" h="56">
                  <a:moveTo>
                    <a:pt x="694" y="49"/>
                  </a:moveTo>
                  <a:lnTo>
                    <a:pt x="685" y="52"/>
                  </a:lnTo>
                  <a:lnTo>
                    <a:pt x="675" y="54"/>
                  </a:lnTo>
                  <a:lnTo>
                    <a:pt x="666" y="56"/>
                  </a:lnTo>
                  <a:lnTo>
                    <a:pt x="654" y="56"/>
                  </a:lnTo>
                  <a:lnTo>
                    <a:pt x="645" y="56"/>
                  </a:lnTo>
                  <a:lnTo>
                    <a:pt x="635" y="54"/>
                  </a:lnTo>
                  <a:lnTo>
                    <a:pt x="623" y="54"/>
                  </a:lnTo>
                  <a:lnTo>
                    <a:pt x="614" y="54"/>
                  </a:lnTo>
                  <a:lnTo>
                    <a:pt x="588" y="54"/>
                  </a:lnTo>
                  <a:lnTo>
                    <a:pt x="564" y="56"/>
                  </a:lnTo>
                  <a:lnTo>
                    <a:pt x="538" y="54"/>
                  </a:lnTo>
                  <a:lnTo>
                    <a:pt x="515" y="54"/>
                  </a:lnTo>
                  <a:lnTo>
                    <a:pt x="489" y="52"/>
                  </a:lnTo>
                  <a:lnTo>
                    <a:pt x="465" y="52"/>
                  </a:lnTo>
                  <a:lnTo>
                    <a:pt x="439" y="52"/>
                  </a:lnTo>
                  <a:lnTo>
                    <a:pt x="416" y="52"/>
                  </a:lnTo>
                  <a:lnTo>
                    <a:pt x="394" y="52"/>
                  </a:lnTo>
                  <a:lnTo>
                    <a:pt x="373" y="52"/>
                  </a:lnTo>
                  <a:lnTo>
                    <a:pt x="352" y="52"/>
                  </a:lnTo>
                  <a:lnTo>
                    <a:pt x="328" y="52"/>
                  </a:lnTo>
                  <a:lnTo>
                    <a:pt x="307" y="49"/>
                  </a:lnTo>
                  <a:lnTo>
                    <a:pt x="286" y="49"/>
                  </a:lnTo>
                  <a:lnTo>
                    <a:pt x="265" y="47"/>
                  </a:lnTo>
                  <a:lnTo>
                    <a:pt x="243" y="47"/>
                  </a:lnTo>
                  <a:lnTo>
                    <a:pt x="222" y="44"/>
                  </a:lnTo>
                  <a:lnTo>
                    <a:pt x="201" y="42"/>
                  </a:lnTo>
                  <a:lnTo>
                    <a:pt x="177" y="42"/>
                  </a:lnTo>
                  <a:lnTo>
                    <a:pt x="156" y="42"/>
                  </a:lnTo>
                  <a:lnTo>
                    <a:pt x="135" y="42"/>
                  </a:lnTo>
                  <a:lnTo>
                    <a:pt x="116" y="40"/>
                  </a:lnTo>
                  <a:lnTo>
                    <a:pt x="92" y="40"/>
                  </a:lnTo>
                  <a:lnTo>
                    <a:pt x="71" y="40"/>
                  </a:lnTo>
                  <a:lnTo>
                    <a:pt x="62" y="37"/>
                  </a:lnTo>
                  <a:lnTo>
                    <a:pt x="52" y="37"/>
                  </a:lnTo>
                  <a:lnTo>
                    <a:pt x="45" y="37"/>
                  </a:lnTo>
                  <a:lnTo>
                    <a:pt x="33" y="35"/>
                  </a:lnTo>
                  <a:lnTo>
                    <a:pt x="26" y="35"/>
                  </a:lnTo>
                  <a:lnTo>
                    <a:pt x="17" y="35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5" y="4"/>
                  </a:lnTo>
                  <a:lnTo>
                    <a:pt x="33" y="4"/>
                  </a:lnTo>
                  <a:lnTo>
                    <a:pt x="62" y="2"/>
                  </a:lnTo>
                  <a:lnTo>
                    <a:pt x="88" y="0"/>
                  </a:lnTo>
                  <a:lnTo>
                    <a:pt x="116" y="0"/>
                  </a:lnTo>
                  <a:lnTo>
                    <a:pt x="142" y="0"/>
                  </a:lnTo>
                  <a:lnTo>
                    <a:pt x="170" y="0"/>
                  </a:lnTo>
                  <a:lnTo>
                    <a:pt x="199" y="0"/>
                  </a:lnTo>
                  <a:lnTo>
                    <a:pt x="225" y="2"/>
                  </a:lnTo>
                  <a:lnTo>
                    <a:pt x="253" y="4"/>
                  </a:lnTo>
                  <a:lnTo>
                    <a:pt x="281" y="4"/>
                  </a:lnTo>
                  <a:lnTo>
                    <a:pt x="307" y="4"/>
                  </a:lnTo>
                  <a:lnTo>
                    <a:pt x="333" y="4"/>
                  </a:lnTo>
                  <a:lnTo>
                    <a:pt x="361" y="7"/>
                  </a:lnTo>
                  <a:lnTo>
                    <a:pt x="387" y="7"/>
                  </a:lnTo>
                  <a:lnTo>
                    <a:pt x="416" y="7"/>
                  </a:lnTo>
                  <a:lnTo>
                    <a:pt x="442" y="7"/>
                  </a:lnTo>
                  <a:lnTo>
                    <a:pt x="463" y="7"/>
                  </a:lnTo>
                  <a:lnTo>
                    <a:pt x="482" y="7"/>
                  </a:lnTo>
                  <a:lnTo>
                    <a:pt x="503" y="9"/>
                  </a:lnTo>
                  <a:lnTo>
                    <a:pt x="522" y="9"/>
                  </a:lnTo>
                  <a:lnTo>
                    <a:pt x="543" y="9"/>
                  </a:lnTo>
                  <a:lnTo>
                    <a:pt x="564" y="9"/>
                  </a:lnTo>
                  <a:lnTo>
                    <a:pt x="583" y="7"/>
                  </a:lnTo>
                  <a:lnTo>
                    <a:pt x="604" y="7"/>
                  </a:lnTo>
                  <a:lnTo>
                    <a:pt x="616" y="7"/>
                  </a:lnTo>
                  <a:lnTo>
                    <a:pt x="628" y="9"/>
                  </a:lnTo>
                  <a:lnTo>
                    <a:pt x="640" y="9"/>
                  </a:lnTo>
                  <a:lnTo>
                    <a:pt x="654" y="7"/>
                  </a:lnTo>
                  <a:lnTo>
                    <a:pt x="666" y="7"/>
                  </a:lnTo>
                  <a:lnTo>
                    <a:pt x="680" y="7"/>
                  </a:lnTo>
                  <a:lnTo>
                    <a:pt x="692" y="7"/>
                  </a:lnTo>
                  <a:lnTo>
                    <a:pt x="706" y="7"/>
                  </a:lnTo>
                  <a:lnTo>
                    <a:pt x="708" y="18"/>
                  </a:lnTo>
                  <a:lnTo>
                    <a:pt x="711" y="33"/>
                  </a:lnTo>
                  <a:lnTo>
                    <a:pt x="708" y="42"/>
                  </a:lnTo>
                  <a:lnTo>
                    <a:pt x="694" y="49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3010" y="4225"/>
              <a:ext cx="81" cy="33"/>
            </a:xfrm>
            <a:custGeom>
              <a:avLst/>
              <a:gdLst/>
              <a:ahLst/>
              <a:cxnLst>
                <a:cxn ang="0">
                  <a:pos x="76" y="31"/>
                </a:cxn>
                <a:cxn ang="0">
                  <a:pos x="64" y="31"/>
                </a:cxn>
                <a:cxn ang="0">
                  <a:pos x="55" y="31"/>
                </a:cxn>
                <a:cxn ang="0">
                  <a:pos x="45" y="33"/>
                </a:cxn>
                <a:cxn ang="0">
                  <a:pos x="38" y="33"/>
                </a:cxn>
                <a:cxn ang="0">
                  <a:pos x="29" y="33"/>
                </a:cxn>
                <a:cxn ang="0">
                  <a:pos x="17" y="33"/>
                </a:cxn>
                <a:cxn ang="0">
                  <a:pos x="8" y="33"/>
                </a:cxn>
                <a:cxn ang="0">
                  <a:pos x="0" y="31"/>
                </a:cxn>
                <a:cxn ang="0">
                  <a:pos x="0" y="24"/>
                </a:cxn>
                <a:cxn ang="0">
                  <a:pos x="0" y="14"/>
                </a:cxn>
                <a:cxn ang="0">
                  <a:pos x="0" y="7"/>
                </a:cxn>
                <a:cxn ang="0">
                  <a:pos x="3" y="0"/>
                </a:cxn>
                <a:cxn ang="0">
                  <a:pos x="10" y="0"/>
                </a:cxn>
                <a:cxn ang="0">
                  <a:pos x="19" y="0"/>
                </a:cxn>
                <a:cxn ang="0">
                  <a:pos x="29" y="0"/>
                </a:cxn>
                <a:cxn ang="0">
                  <a:pos x="38" y="3"/>
                </a:cxn>
                <a:cxn ang="0">
                  <a:pos x="48" y="3"/>
                </a:cxn>
                <a:cxn ang="0">
                  <a:pos x="57" y="3"/>
                </a:cxn>
                <a:cxn ang="0">
                  <a:pos x="67" y="5"/>
                </a:cxn>
                <a:cxn ang="0">
                  <a:pos x="76" y="5"/>
                </a:cxn>
                <a:cxn ang="0">
                  <a:pos x="81" y="12"/>
                </a:cxn>
                <a:cxn ang="0">
                  <a:pos x="81" y="19"/>
                </a:cxn>
                <a:cxn ang="0">
                  <a:pos x="81" y="26"/>
                </a:cxn>
                <a:cxn ang="0">
                  <a:pos x="76" y="31"/>
                </a:cxn>
              </a:cxnLst>
              <a:rect l="0" t="0" r="r" b="b"/>
              <a:pathLst>
                <a:path w="81" h="33">
                  <a:moveTo>
                    <a:pt x="76" y="31"/>
                  </a:moveTo>
                  <a:lnTo>
                    <a:pt x="64" y="31"/>
                  </a:lnTo>
                  <a:lnTo>
                    <a:pt x="55" y="31"/>
                  </a:lnTo>
                  <a:lnTo>
                    <a:pt x="45" y="33"/>
                  </a:lnTo>
                  <a:lnTo>
                    <a:pt x="38" y="33"/>
                  </a:lnTo>
                  <a:lnTo>
                    <a:pt x="29" y="33"/>
                  </a:lnTo>
                  <a:lnTo>
                    <a:pt x="17" y="33"/>
                  </a:lnTo>
                  <a:lnTo>
                    <a:pt x="8" y="33"/>
                  </a:lnTo>
                  <a:lnTo>
                    <a:pt x="0" y="31"/>
                  </a:lnTo>
                  <a:lnTo>
                    <a:pt x="0" y="24"/>
                  </a:lnTo>
                  <a:lnTo>
                    <a:pt x="0" y="14"/>
                  </a:lnTo>
                  <a:lnTo>
                    <a:pt x="0" y="7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29" y="0"/>
                  </a:lnTo>
                  <a:lnTo>
                    <a:pt x="38" y="3"/>
                  </a:lnTo>
                  <a:lnTo>
                    <a:pt x="48" y="3"/>
                  </a:lnTo>
                  <a:lnTo>
                    <a:pt x="57" y="3"/>
                  </a:lnTo>
                  <a:lnTo>
                    <a:pt x="67" y="5"/>
                  </a:lnTo>
                  <a:lnTo>
                    <a:pt x="76" y="5"/>
                  </a:lnTo>
                  <a:lnTo>
                    <a:pt x="81" y="12"/>
                  </a:lnTo>
                  <a:lnTo>
                    <a:pt x="81" y="19"/>
                  </a:lnTo>
                  <a:lnTo>
                    <a:pt x="81" y="26"/>
                  </a:lnTo>
                  <a:lnTo>
                    <a:pt x="76" y="31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3015" y="4081"/>
              <a:ext cx="71" cy="43"/>
            </a:xfrm>
            <a:custGeom>
              <a:avLst/>
              <a:gdLst/>
              <a:ahLst/>
              <a:cxnLst>
                <a:cxn ang="0">
                  <a:pos x="71" y="43"/>
                </a:cxn>
                <a:cxn ang="0">
                  <a:pos x="62" y="43"/>
                </a:cxn>
                <a:cxn ang="0">
                  <a:pos x="54" y="43"/>
                </a:cxn>
                <a:cxn ang="0">
                  <a:pos x="45" y="40"/>
                </a:cxn>
                <a:cxn ang="0">
                  <a:pos x="36" y="40"/>
                </a:cxn>
                <a:cxn ang="0">
                  <a:pos x="29" y="40"/>
                </a:cxn>
                <a:cxn ang="0">
                  <a:pos x="19" y="40"/>
                </a:cxn>
                <a:cxn ang="0">
                  <a:pos x="12" y="40"/>
                </a:cxn>
                <a:cxn ang="0">
                  <a:pos x="3" y="40"/>
                </a:cxn>
                <a:cxn ang="0">
                  <a:pos x="0" y="38"/>
                </a:cxn>
                <a:cxn ang="0">
                  <a:pos x="0" y="28"/>
                </a:cxn>
                <a:cxn ang="0">
                  <a:pos x="0" y="19"/>
                </a:cxn>
                <a:cxn ang="0">
                  <a:pos x="0" y="7"/>
                </a:cxn>
                <a:cxn ang="0">
                  <a:pos x="3" y="0"/>
                </a:cxn>
                <a:cxn ang="0">
                  <a:pos x="12" y="0"/>
                </a:cxn>
                <a:cxn ang="0">
                  <a:pos x="19" y="0"/>
                </a:cxn>
                <a:cxn ang="0">
                  <a:pos x="29" y="0"/>
                </a:cxn>
                <a:cxn ang="0">
                  <a:pos x="38" y="0"/>
                </a:cxn>
                <a:cxn ang="0">
                  <a:pos x="47" y="0"/>
                </a:cxn>
                <a:cxn ang="0">
                  <a:pos x="54" y="3"/>
                </a:cxn>
                <a:cxn ang="0">
                  <a:pos x="64" y="3"/>
                </a:cxn>
                <a:cxn ang="0">
                  <a:pos x="71" y="3"/>
                </a:cxn>
                <a:cxn ang="0">
                  <a:pos x="71" y="43"/>
                </a:cxn>
              </a:cxnLst>
              <a:rect l="0" t="0" r="r" b="b"/>
              <a:pathLst>
                <a:path w="71" h="43">
                  <a:moveTo>
                    <a:pt x="71" y="43"/>
                  </a:moveTo>
                  <a:lnTo>
                    <a:pt x="62" y="43"/>
                  </a:lnTo>
                  <a:lnTo>
                    <a:pt x="54" y="43"/>
                  </a:lnTo>
                  <a:lnTo>
                    <a:pt x="45" y="40"/>
                  </a:lnTo>
                  <a:lnTo>
                    <a:pt x="36" y="40"/>
                  </a:lnTo>
                  <a:lnTo>
                    <a:pt x="29" y="40"/>
                  </a:lnTo>
                  <a:lnTo>
                    <a:pt x="19" y="40"/>
                  </a:lnTo>
                  <a:lnTo>
                    <a:pt x="12" y="40"/>
                  </a:lnTo>
                  <a:lnTo>
                    <a:pt x="3" y="40"/>
                  </a:lnTo>
                  <a:lnTo>
                    <a:pt x="0" y="38"/>
                  </a:lnTo>
                  <a:lnTo>
                    <a:pt x="0" y="28"/>
                  </a:lnTo>
                  <a:lnTo>
                    <a:pt x="0" y="19"/>
                  </a:lnTo>
                  <a:lnTo>
                    <a:pt x="0" y="7"/>
                  </a:lnTo>
                  <a:lnTo>
                    <a:pt x="3" y="0"/>
                  </a:lnTo>
                  <a:lnTo>
                    <a:pt x="12" y="0"/>
                  </a:lnTo>
                  <a:lnTo>
                    <a:pt x="19" y="0"/>
                  </a:lnTo>
                  <a:lnTo>
                    <a:pt x="29" y="0"/>
                  </a:lnTo>
                  <a:lnTo>
                    <a:pt x="38" y="0"/>
                  </a:lnTo>
                  <a:lnTo>
                    <a:pt x="47" y="0"/>
                  </a:lnTo>
                  <a:lnTo>
                    <a:pt x="54" y="3"/>
                  </a:lnTo>
                  <a:lnTo>
                    <a:pt x="64" y="3"/>
                  </a:lnTo>
                  <a:lnTo>
                    <a:pt x="71" y="3"/>
                  </a:lnTo>
                  <a:lnTo>
                    <a:pt x="71" y="43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3013" y="4152"/>
              <a:ext cx="75" cy="42"/>
            </a:xfrm>
            <a:custGeom>
              <a:avLst/>
              <a:gdLst/>
              <a:ahLst/>
              <a:cxnLst>
                <a:cxn ang="0">
                  <a:pos x="73" y="42"/>
                </a:cxn>
                <a:cxn ang="0">
                  <a:pos x="64" y="42"/>
                </a:cxn>
                <a:cxn ang="0">
                  <a:pos x="54" y="42"/>
                </a:cxn>
                <a:cxn ang="0">
                  <a:pos x="45" y="42"/>
                </a:cxn>
                <a:cxn ang="0">
                  <a:pos x="35" y="42"/>
                </a:cxn>
                <a:cxn ang="0">
                  <a:pos x="26" y="42"/>
                </a:cxn>
                <a:cxn ang="0">
                  <a:pos x="16" y="40"/>
                </a:cxn>
                <a:cxn ang="0">
                  <a:pos x="7" y="40"/>
                </a:cxn>
                <a:cxn ang="0">
                  <a:pos x="0" y="35"/>
                </a:cxn>
                <a:cxn ang="0">
                  <a:pos x="0" y="0"/>
                </a:cxn>
                <a:cxn ang="0">
                  <a:pos x="9" y="0"/>
                </a:cxn>
                <a:cxn ang="0">
                  <a:pos x="19" y="0"/>
                </a:cxn>
                <a:cxn ang="0">
                  <a:pos x="28" y="0"/>
                </a:cxn>
                <a:cxn ang="0">
                  <a:pos x="38" y="0"/>
                </a:cxn>
                <a:cxn ang="0">
                  <a:pos x="47" y="0"/>
                </a:cxn>
                <a:cxn ang="0">
                  <a:pos x="56" y="2"/>
                </a:cxn>
                <a:cxn ang="0">
                  <a:pos x="66" y="5"/>
                </a:cxn>
                <a:cxn ang="0">
                  <a:pos x="73" y="5"/>
                </a:cxn>
                <a:cxn ang="0">
                  <a:pos x="73" y="14"/>
                </a:cxn>
                <a:cxn ang="0">
                  <a:pos x="73" y="24"/>
                </a:cxn>
                <a:cxn ang="0">
                  <a:pos x="75" y="33"/>
                </a:cxn>
                <a:cxn ang="0">
                  <a:pos x="73" y="42"/>
                </a:cxn>
              </a:cxnLst>
              <a:rect l="0" t="0" r="r" b="b"/>
              <a:pathLst>
                <a:path w="75" h="42">
                  <a:moveTo>
                    <a:pt x="73" y="42"/>
                  </a:moveTo>
                  <a:lnTo>
                    <a:pt x="64" y="42"/>
                  </a:lnTo>
                  <a:lnTo>
                    <a:pt x="54" y="42"/>
                  </a:lnTo>
                  <a:lnTo>
                    <a:pt x="45" y="42"/>
                  </a:lnTo>
                  <a:lnTo>
                    <a:pt x="35" y="42"/>
                  </a:lnTo>
                  <a:lnTo>
                    <a:pt x="26" y="42"/>
                  </a:lnTo>
                  <a:lnTo>
                    <a:pt x="16" y="40"/>
                  </a:lnTo>
                  <a:lnTo>
                    <a:pt x="7" y="40"/>
                  </a:lnTo>
                  <a:lnTo>
                    <a:pt x="0" y="35"/>
                  </a:lnTo>
                  <a:lnTo>
                    <a:pt x="0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8" y="0"/>
                  </a:lnTo>
                  <a:lnTo>
                    <a:pt x="38" y="0"/>
                  </a:lnTo>
                  <a:lnTo>
                    <a:pt x="47" y="0"/>
                  </a:lnTo>
                  <a:lnTo>
                    <a:pt x="56" y="2"/>
                  </a:lnTo>
                  <a:lnTo>
                    <a:pt x="66" y="5"/>
                  </a:lnTo>
                  <a:lnTo>
                    <a:pt x="73" y="5"/>
                  </a:lnTo>
                  <a:lnTo>
                    <a:pt x="73" y="14"/>
                  </a:lnTo>
                  <a:lnTo>
                    <a:pt x="73" y="24"/>
                  </a:lnTo>
                  <a:lnTo>
                    <a:pt x="75" y="33"/>
                  </a:lnTo>
                  <a:lnTo>
                    <a:pt x="73" y="42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3015" y="4006"/>
              <a:ext cx="69" cy="37"/>
            </a:xfrm>
            <a:custGeom>
              <a:avLst/>
              <a:gdLst/>
              <a:ahLst/>
              <a:cxnLst>
                <a:cxn ang="0">
                  <a:pos x="66" y="37"/>
                </a:cxn>
                <a:cxn ang="0">
                  <a:pos x="59" y="37"/>
                </a:cxn>
                <a:cxn ang="0">
                  <a:pos x="52" y="37"/>
                </a:cxn>
                <a:cxn ang="0">
                  <a:pos x="43" y="37"/>
                </a:cxn>
                <a:cxn ang="0">
                  <a:pos x="36" y="37"/>
                </a:cxn>
                <a:cxn ang="0">
                  <a:pos x="26" y="35"/>
                </a:cxn>
                <a:cxn ang="0">
                  <a:pos x="19" y="35"/>
                </a:cxn>
                <a:cxn ang="0">
                  <a:pos x="12" y="35"/>
                </a:cxn>
                <a:cxn ang="0">
                  <a:pos x="3" y="35"/>
                </a:cxn>
                <a:cxn ang="0">
                  <a:pos x="0" y="26"/>
                </a:cxn>
                <a:cxn ang="0">
                  <a:pos x="0" y="14"/>
                </a:cxn>
                <a:cxn ang="0">
                  <a:pos x="3" y="7"/>
                </a:cxn>
                <a:cxn ang="0">
                  <a:pos x="7" y="0"/>
                </a:cxn>
                <a:cxn ang="0">
                  <a:pos x="66" y="4"/>
                </a:cxn>
                <a:cxn ang="0">
                  <a:pos x="66" y="11"/>
                </a:cxn>
                <a:cxn ang="0">
                  <a:pos x="69" y="21"/>
                </a:cxn>
                <a:cxn ang="0">
                  <a:pos x="69" y="28"/>
                </a:cxn>
                <a:cxn ang="0">
                  <a:pos x="66" y="37"/>
                </a:cxn>
              </a:cxnLst>
              <a:rect l="0" t="0" r="r" b="b"/>
              <a:pathLst>
                <a:path w="69" h="37">
                  <a:moveTo>
                    <a:pt x="66" y="37"/>
                  </a:moveTo>
                  <a:lnTo>
                    <a:pt x="59" y="37"/>
                  </a:lnTo>
                  <a:lnTo>
                    <a:pt x="52" y="37"/>
                  </a:lnTo>
                  <a:lnTo>
                    <a:pt x="43" y="37"/>
                  </a:lnTo>
                  <a:lnTo>
                    <a:pt x="36" y="37"/>
                  </a:lnTo>
                  <a:lnTo>
                    <a:pt x="26" y="35"/>
                  </a:lnTo>
                  <a:lnTo>
                    <a:pt x="19" y="35"/>
                  </a:lnTo>
                  <a:lnTo>
                    <a:pt x="12" y="35"/>
                  </a:lnTo>
                  <a:lnTo>
                    <a:pt x="3" y="35"/>
                  </a:lnTo>
                  <a:lnTo>
                    <a:pt x="0" y="26"/>
                  </a:lnTo>
                  <a:lnTo>
                    <a:pt x="0" y="14"/>
                  </a:lnTo>
                  <a:lnTo>
                    <a:pt x="3" y="7"/>
                  </a:lnTo>
                  <a:lnTo>
                    <a:pt x="7" y="0"/>
                  </a:lnTo>
                  <a:lnTo>
                    <a:pt x="66" y="4"/>
                  </a:lnTo>
                  <a:lnTo>
                    <a:pt x="66" y="11"/>
                  </a:lnTo>
                  <a:lnTo>
                    <a:pt x="69" y="21"/>
                  </a:lnTo>
                  <a:lnTo>
                    <a:pt x="69" y="28"/>
                  </a:lnTo>
                  <a:lnTo>
                    <a:pt x="66" y="37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2900" y="4081"/>
              <a:ext cx="70" cy="40"/>
            </a:xfrm>
            <a:custGeom>
              <a:avLst/>
              <a:gdLst/>
              <a:ahLst/>
              <a:cxnLst>
                <a:cxn ang="0">
                  <a:pos x="70" y="38"/>
                </a:cxn>
                <a:cxn ang="0">
                  <a:pos x="61" y="40"/>
                </a:cxn>
                <a:cxn ang="0">
                  <a:pos x="51" y="40"/>
                </a:cxn>
                <a:cxn ang="0">
                  <a:pos x="42" y="40"/>
                </a:cxn>
                <a:cxn ang="0">
                  <a:pos x="35" y="40"/>
                </a:cxn>
                <a:cxn ang="0">
                  <a:pos x="26" y="40"/>
                </a:cxn>
                <a:cxn ang="0">
                  <a:pos x="16" y="40"/>
                </a:cxn>
                <a:cxn ang="0">
                  <a:pos x="9" y="40"/>
                </a:cxn>
                <a:cxn ang="0">
                  <a:pos x="0" y="38"/>
                </a:cxn>
                <a:cxn ang="0">
                  <a:pos x="7" y="5"/>
                </a:cxn>
                <a:cxn ang="0">
                  <a:pos x="68" y="0"/>
                </a:cxn>
                <a:cxn ang="0">
                  <a:pos x="70" y="10"/>
                </a:cxn>
                <a:cxn ang="0">
                  <a:pos x="70" y="19"/>
                </a:cxn>
                <a:cxn ang="0">
                  <a:pos x="70" y="26"/>
                </a:cxn>
                <a:cxn ang="0">
                  <a:pos x="70" y="36"/>
                </a:cxn>
                <a:cxn ang="0">
                  <a:pos x="70" y="38"/>
                </a:cxn>
              </a:cxnLst>
              <a:rect l="0" t="0" r="r" b="b"/>
              <a:pathLst>
                <a:path w="70" h="40">
                  <a:moveTo>
                    <a:pt x="70" y="38"/>
                  </a:moveTo>
                  <a:lnTo>
                    <a:pt x="61" y="40"/>
                  </a:lnTo>
                  <a:lnTo>
                    <a:pt x="51" y="40"/>
                  </a:lnTo>
                  <a:lnTo>
                    <a:pt x="42" y="40"/>
                  </a:lnTo>
                  <a:lnTo>
                    <a:pt x="35" y="40"/>
                  </a:lnTo>
                  <a:lnTo>
                    <a:pt x="26" y="40"/>
                  </a:lnTo>
                  <a:lnTo>
                    <a:pt x="16" y="40"/>
                  </a:lnTo>
                  <a:lnTo>
                    <a:pt x="9" y="40"/>
                  </a:lnTo>
                  <a:lnTo>
                    <a:pt x="0" y="38"/>
                  </a:lnTo>
                  <a:lnTo>
                    <a:pt x="7" y="5"/>
                  </a:lnTo>
                  <a:lnTo>
                    <a:pt x="68" y="0"/>
                  </a:lnTo>
                  <a:lnTo>
                    <a:pt x="70" y="10"/>
                  </a:lnTo>
                  <a:lnTo>
                    <a:pt x="70" y="19"/>
                  </a:lnTo>
                  <a:lnTo>
                    <a:pt x="70" y="26"/>
                  </a:lnTo>
                  <a:lnTo>
                    <a:pt x="70" y="36"/>
                  </a:lnTo>
                  <a:lnTo>
                    <a:pt x="70" y="38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2911" y="4001"/>
              <a:ext cx="59" cy="47"/>
            </a:xfrm>
            <a:custGeom>
              <a:avLst/>
              <a:gdLst/>
              <a:ahLst/>
              <a:cxnLst>
                <a:cxn ang="0">
                  <a:pos x="45" y="47"/>
                </a:cxn>
                <a:cxn ang="0">
                  <a:pos x="0" y="47"/>
                </a:cxn>
                <a:cxn ang="0">
                  <a:pos x="0" y="5"/>
                </a:cxn>
                <a:cxn ang="0">
                  <a:pos x="5" y="2"/>
                </a:cxn>
                <a:cxn ang="0">
                  <a:pos x="12" y="2"/>
                </a:cxn>
                <a:cxn ang="0">
                  <a:pos x="17" y="0"/>
                </a:cxn>
                <a:cxn ang="0">
                  <a:pos x="24" y="0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40" y="0"/>
                </a:cxn>
                <a:cxn ang="0">
                  <a:pos x="48" y="2"/>
                </a:cxn>
                <a:cxn ang="0">
                  <a:pos x="55" y="2"/>
                </a:cxn>
                <a:cxn ang="0">
                  <a:pos x="59" y="14"/>
                </a:cxn>
                <a:cxn ang="0">
                  <a:pos x="59" y="31"/>
                </a:cxn>
                <a:cxn ang="0">
                  <a:pos x="57" y="42"/>
                </a:cxn>
                <a:cxn ang="0">
                  <a:pos x="45" y="47"/>
                </a:cxn>
              </a:cxnLst>
              <a:rect l="0" t="0" r="r" b="b"/>
              <a:pathLst>
                <a:path w="59" h="47">
                  <a:moveTo>
                    <a:pt x="45" y="47"/>
                  </a:moveTo>
                  <a:lnTo>
                    <a:pt x="0" y="47"/>
                  </a:lnTo>
                  <a:lnTo>
                    <a:pt x="0" y="5"/>
                  </a:lnTo>
                  <a:lnTo>
                    <a:pt x="5" y="2"/>
                  </a:lnTo>
                  <a:lnTo>
                    <a:pt x="12" y="2"/>
                  </a:lnTo>
                  <a:lnTo>
                    <a:pt x="17" y="0"/>
                  </a:lnTo>
                  <a:lnTo>
                    <a:pt x="24" y="0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0" y="0"/>
                  </a:lnTo>
                  <a:lnTo>
                    <a:pt x="48" y="2"/>
                  </a:lnTo>
                  <a:lnTo>
                    <a:pt x="55" y="2"/>
                  </a:lnTo>
                  <a:lnTo>
                    <a:pt x="59" y="14"/>
                  </a:lnTo>
                  <a:lnTo>
                    <a:pt x="59" y="31"/>
                  </a:lnTo>
                  <a:lnTo>
                    <a:pt x="57" y="42"/>
                  </a:lnTo>
                  <a:lnTo>
                    <a:pt x="45" y="47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2900" y="4152"/>
              <a:ext cx="70" cy="35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0" y="26"/>
                </a:cxn>
                <a:cxn ang="0">
                  <a:pos x="0" y="19"/>
                </a:cxn>
                <a:cxn ang="0">
                  <a:pos x="0" y="9"/>
                </a:cxn>
                <a:cxn ang="0">
                  <a:pos x="2" y="2"/>
                </a:cxn>
                <a:cxn ang="0">
                  <a:pos x="9" y="2"/>
                </a:cxn>
                <a:cxn ang="0">
                  <a:pos x="18" y="0"/>
                </a:cxn>
                <a:cxn ang="0">
                  <a:pos x="28" y="0"/>
                </a:cxn>
                <a:cxn ang="0">
                  <a:pos x="35" y="0"/>
                </a:cxn>
                <a:cxn ang="0">
                  <a:pos x="44" y="2"/>
                </a:cxn>
                <a:cxn ang="0">
                  <a:pos x="51" y="2"/>
                </a:cxn>
                <a:cxn ang="0">
                  <a:pos x="61" y="5"/>
                </a:cxn>
                <a:cxn ang="0">
                  <a:pos x="70" y="5"/>
                </a:cxn>
                <a:cxn ang="0">
                  <a:pos x="68" y="35"/>
                </a:cxn>
                <a:cxn ang="0">
                  <a:pos x="0" y="35"/>
                </a:cxn>
              </a:cxnLst>
              <a:rect l="0" t="0" r="r" b="b"/>
              <a:pathLst>
                <a:path w="70" h="35">
                  <a:moveTo>
                    <a:pt x="0" y="35"/>
                  </a:moveTo>
                  <a:lnTo>
                    <a:pt x="0" y="26"/>
                  </a:lnTo>
                  <a:lnTo>
                    <a:pt x="0" y="19"/>
                  </a:lnTo>
                  <a:lnTo>
                    <a:pt x="0" y="9"/>
                  </a:lnTo>
                  <a:lnTo>
                    <a:pt x="2" y="2"/>
                  </a:lnTo>
                  <a:lnTo>
                    <a:pt x="9" y="2"/>
                  </a:lnTo>
                  <a:lnTo>
                    <a:pt x="18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4" y="2"/>
                  </a:lnTo>
                  <a:lnTo>
                    <a:pt x="51" y="2"/>
                  </a:lnTo>
                  <a:lnTo>
                    <a:pt x="61" y="5"/>
                  </a:lnTo>
                  <a:lnTo>
                    <a:pt x="70" y="5"/>
                  </a:lnTo>
                  <a:lnTo>
                    <a:pt x="68" y="35"/>
                  </a:lnTo>
                  <a:lnTo>
                    <a:pt x="0" y="35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2890" y="4220"/>
              <a:ext cx="69" cy="38"/>
            </a:xfrm>
            <a:custGeom>
              <a:avLst/>
              <a:gdLst/>
              <a:ahLst/>
              <a:cxnLst>
                <a:cxn ang="0">
                  <a:pos x="66" y="38"/>
                </a:cxn>
                <a:cxn ang="0">
                  <a:pos x="5" y="38"/>
                </a:cxn>
                <a:cxn ang="0">
                  <a:pos x="0" y="31"/>
                </a:cxn>
                <a:cxn ang="0">
                  <a:pos x="3" y="19"/>
                </a:cxn>
                <a:cxn ang="0">
                  <a:pos x="5" y="10"/>
                </a:cxn>
                <a:cxn ang="0">
                  <a:pos x="7" y="0"/>
                </a:cxn>
                <a:cxn ang="0">
                  <a:pos x="14" y="0"/>
                </a:cxn>
                <a:cxn ang="0">
                  <a:pos x="21" y="0"/>
                </a:cxn>
                <a:cxn ang="0">
                  <a:pos x="31" y="0"/>
                </a:cxn>
                <a:cxn ang="0">
                  <a:pos x="38" y="0"/>
                </a:cxn>
                <a:cxn ang="0">
                  <a:pos x="47" y="0"/>
                </a:cxn>
                <a:cxn ang="0">
                  <a:pos x="54" y="0"/>
                </a:cxn>
                <a:cxn ang="0">
                  <a:pos x="61" y="0"/>
                </a:cxn>
                <a:cxn ang="0">
                  <a:pos x="69" y="0"/>
                </a:cxn>
                <a:cxn ang="0">
                  <a:pos x="69" y="36"/>
                </a:cxn>
                <a:cxn ang="0">
                  <a:pos x="66" y="38"/>
                </a:cxn>
              </a:cxnLst>
              <a:rect l="0" t="0" r="r" b="b"/>
              <a:pathLst>
                <a:path w="69" h="38">
                  <a:moveTo>
                    <a:pt x="66" y="38"/>
                  </a:moveTo>
                  <a:lnTo>
                    <a:pt x="5" y="38"/>
                  </a:lnTo>
                  <a:lnTo>
                    <a:pt x="0" y="31"/>
                  </a:lnTo>
                  <a:lnTo>
                    <a:pt x="3" y="19"/>
                  </a:lnTo>
                  <a:lnTo>
                    <a:pt x="5" y="1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31" y="0"/>
                  </a:lnTo>
                  <a:lnTo>
                    <a:pt x="38" y="0"/>
                  </a:lnTo>
                  <a:lnTo>
                    <a:pt x="47" y="0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9" y="0"/>
                  </a:lnTo>
                  <a:lnTo>
                    <a:pt x="69" y="36"/>
                  </a:lnTo>
                  <a:lnTo>
                    <a:pt x="66" y="38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2805" y="4006"/>
              <a:ext cx="62" cy="40"/>
            </a:xfrm>
            <a:custGeom>
              <a:avLst/>
              <a:gdLst/>
              <a:ahLst/>
              <a:cxnLst>
                <a:cxn ang="0">
                  <a:pos x="50" y="40"/>
                </a:cxn>
                <a:cxn ang="0">
                  <a:pos x="43" y="40"/>
                </a:cxn>
                <a:cxn ang="0">
                  <a:pos x="36" y="40"/>
                </a:cxn>
                <a:cxn ang="0">
                  <a:pos x="31" y="40"/>
                </a:cxn>
                <a:cxn ang="0">
                  <a:pos x="24" y="40"/>
                </a:cxn>
                <a:cxn ang="0">
                  <a:pos x="19" y="40"/>
                </a:cxn>
                <a:cxn ang="0">
                  <a:pos x="14" y="40"/>
                </a:cxn>
                <a:cxn ang="0">
                  <a:pos x="7" y="40"/>
                </a:cxn>
                <a:cxn ang="0">
                  <a:pos x="0" y="40"/>
                </a:cxn>
                <a:cxn ang="0">
                  <a:pos x="0" y="28"/>
                </a:cxn>
                <a:cxn ang="0">
                  <a:pos x="0" y="16"/>
                </a:cxn>
                <a:cxn ang="0">
                  <a:pos x="5" y="7"/>
                </a:cxn>
                <a:cxn ang="0">
                  <a:pos x="7" y="0"/>
                </a:cxn>
                <a:cxn ang="0">
                  <a:pos x="62" y="0"/>
                </a:cxn>
                <a:cxn ang="0">
                  <a:pos x="59" y="11"/>
                </a:cxn>
                <a:cxn ang="0">
                  <a:pos x="62" y="26"/>
                </a:cxn>
                <a:cxn ang="0">
                  <a:pos x="59" y="35"/>
                </a:cxn>
                <a:cxn ang="0">
                  <a:pos x="50" y="40"/>
                </a:cxn>
              </a:cxnLst>
              <a:rect l="0" t="0" r="r" b="b"/>
              <a:pathLst>
                <a:path w="62" h="40">
                  <a:moveTo>
                    <a:pt x="50" y="40"/>
                  </a:moveTo>
                  <a:lnTo>
                    <a:pt x="43" y="40"/>
                  </a:lnTo>
                  <a:lnTo>
                    <a:pt x="36" y="40"/>
                  </a:lnTo>
                  <a:lnTo>
                    <a:pt x="31" y="40"/>
                  </a:lnTo>
                  <a:lnTo>
                    <a:pt x="24" y="40"/>
                  </a:lnTo>
                  <a:lnTo>
                    <a:pt x="19" y="40"/>
                  </a:lnTo>
                  <a:lnTo>
                    <a:pt x="14" y="40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28"/>
                  </a:lnTo>
                  <a:lnTo>
                    <a:pt x="0" y="16"/>
                  </a:lnTo>
                  <a:lnTo>
                    <a:pt x="5" y="7"/>
                  </a:lnTo>
                  <a:lnTo>
                    <a:pt x="7" y="0"/>
                  </a:lnTo>
                  <a:lnTo>
                    <a:pt x="62" y="0"/>
                  </a:lnTo>
                  <a:lnTo>
                    <a:pt x="59" y="11"/>
                  </a:lnTo>
                  <a:lnTo>
                    <a:pt x="62" y="26"/>
                  </a:lnTo>
                  <a:lnTo>
                    <a:pt x="59" y="35"/>
                  </a:lnTo>
                  <a:lnTo>
                    <a:pt x="50" y="40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2796" y="4081"/>
              <a:ext cx="66" cy="43"/>
            </a:xfrm>
            <a:custGeom>
              <a:avLst/>
              <a:gdLst/>
              <a:ahLst/>
              <a:cxnLst>
                <a:cxn ang="0">
                  <a:pos x="54" y="40"/>
                </a:cxn>
                <a:cxn ang="0">
                  <a:pos x="49" y="40"/>
                </a:cxn>
                <a:cxn ang="0">
                  <a:pos x="42" y="40"/>
                </a:cxn>
                <a:cxn ang="0">
                  <a:pos x="33" y="43"/>
                </a:cxn>
                <a:cxn ang="0">
                  <a:pos x="26" y="43"/>
                </a:cxn>
                <a:cxn ang="0">
                  <a:pos x="0" y="43"/>
                </a:cxn>
                <a:cxn ang="0">
                  <a:pos x="0" y="31"/>
                </a:cxn>
                <a:cxn ang="0">
                  <a:pos x="2" y="21"/>
                </a:cxn>
                <a:cxn ang="0">
                  <a:pos x="2" y="10"/>
                </a:cxn>
                <a:cxn ang="0">
                  <a:pos x="7" y="0"/>
                </a:cxn>
                <a:cxn ang="0">
                  <a:pos x="14" y="0"/>
                </a:cxn>
                <a:cxn ang="0">
                  <a:pos x="21" y="0"/>
                </a:cxn>
                <a:cxn ang="0">
                  <a:pos x="28" y="0"/>
                </a:cxn>
                <a:cxn ang="0">
                  <a:pos x="35" y="0"/>
                </a:cxn>
                <a:cxn ang="0">
                  <a:pos x="42" y="0"/>
                </a:cxn>
                <a:cxn ang="0">
                  <a:pos x="52" y="3"/>
                </a:cxn>
                <a:cxn ang="0">
                  <a:pos x="59" y="3"/>
                </a:cxn>
                <a:cxn ang="0">
                  <a:pos x="66" y="3"/>
                </a:cxn>
                <a:cxn ang="0">
                  <a:pos x="63" y="14"/>
                </a:cxn>
                <a:cxn ang="0">
                  <a:pos x="66" y="24"/>
                </a:cxn>
                <a:cxn ang="0">
                  <a:pos x="61" y="36"/>
                </a:cxn>
                <a:cxn ang="0">
                  <a:pos x="54" y="40"/>
                </a:cxn>
              </a:cxnLst>
              <a:rect l="0" t="0" r="r" b="b"/>
              <a:pathLst>
                <a:path w="66" h="43">
                  <a:moveTo>
                    <a:pt x="54" y="40"/>
                  </a:moveTo>
                  <a:lnTo>
                    <a:pt x="49" y="40"/>
                  </a:lnTo>
                  <a:lnTo>
                    <a:pt x="42" y="40"/>
                  </a:lnTo>
                  <a:lnTo>
                    <a:pt x="33" y="43"/>
                  </a:lnTo>
                  <a:lnTo>
                    <a:pt x="26" y="43"/>
                  </a:lnTo>
                  <a:lnTo>
                    <a:pt x="0" y="43"/>
                  </a:lnTo>
                  <a:lnTo>
                    <a:pt x="0" y="31"/>
                  </a:lnTo>
                  <a:lnTo>
                    <a:pt x="2" y="21"/>
                  </a:lnTo>
                  <a:lnTo>
                    <a:pt x="2" y="10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1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52" y="3"/>
                  </a:lnTo>
                  <a:lnTo>
                    <a:pt x="59" y="3"/>
                  </a:lnTo>
                  <a:lnTo>
                    <a:pt x="66" y="3"/>
                  </a:lnTo>
                  <a:lnTo>
                    <a:pt x="63" y="14"/>
                  </a:lnTo>
                  <a:lnTo>
                    <a:pt x="66" y="24"/>
                  </a:lnTo>
                  <a:lnTo>
                    <a:pt x="61" y="36"/>
                  </a:lnTo>
                  <a:lnTo>
                    <a:pt x="54" y="40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2786" y="4152"/>
              <a:ext cx="69" cy="33"/>
            </a:xfrm>
            <a:custGeom>
              <a:avLst/>
              <a:gdLst/>
              <a:ahLst/>
              <a:cxnLst>
                <a:cxn ang="0">
                  <a:pos x="62" y="33"/>
                </a:cxn>
                <a:cxn ang="0">
                  <a:pos x="55" y="33"/>
                </a:cxn>
                <a:cxn ang="0">
                  <a:pos x="48" y="33"/>
                </a:cxn>
                <a:cxn ang="0">
                  <a:pos x="40" y="33"/>
                </a:cxn>
                <a:cxn ang="0">
                  <a:pos x="33" y="33"/>
                </a:cxn>
                <a:cxn ang="0">
                  <a:pos x="26" y="33"/>
                </a:cxn>
                <a:cxn ang="0">
                  <a:pos x="17" y="33"/>
                </a:cxn>
                <a:cxn ang="0">
                  <a:pos x="10" y="33"/>
                </a:cxn>
                <a:cxn ang="0">
                  <a:pos x="0" y="33"/>
                </a:cxn>
                <a:cxn ang="0">
                  <a:pos x="0" y="24"/>
                </a:cxn>
                <a:cxn ang="0">
                  <a:pos x="0" y="19"/>
                </a:cxn>
                <a:cxn ang="0">
                  <a:pos x="3" y="12"/>
                </a:cxn>
                <a:cxn ang="0">
                  <a:pos x="5" y="5"/>
                </a:cxn>
                <a:cxn ang="0">
                  <a:pos x="12" y="2"/>
                </a:cxn>
                <a:cxn ang="0">
                  <a:pos x="22" y="0"/>
                </a:cxn>
                <a:cxn ang="0">
                  <a:pos x="29" y="0"/>
                </a:cxn>
                <a:cxn ang="0">
                  <a:pos x="36" y="0"/>
                </a:cxn>
                <a:cxn ang="0">
                  <a:pos x="43" y="0"/>
                </a:cxn>
                <a:cxn ang="0">
                  <a:pos x="52" y="0"/>
                </a:cxn>
                <a:cxn ang="0">
                  <a:pos x="59" y="0"/>
                </a:cxn>
                <a:cxn ang="0">
                  <a:pos x="69" y="0"/>
                </a:cxn>
                <a:cxn ang="0">
                  <a:pos x="69" y="7"/>
                </a:cxn>
                <a:cxn ang="0">
                  <a:pos x="69" y="14"/>
                </a:cxn>
                <a:cxn ang="0">
                  <a:pos x="69" y="21"/>
                </a:cxn>
                <a:cxn ang="0">
                  <a:pos x="69" y="31"/>
                </a:cxn>
                <a:cxn ang="0">
                  <a:pos x="62" y="33"/>
                </a:cxn>
              </a:cxnLst>
              <a:rect l="0" t="0" r="r" b="b"/>
              <a:pathLst>
                <a:path w="69" h="33">
                  <a:moveTo>
                    <a:pt x="62" y="33"/>
                  </a:moveTo>
                  <a:lnTo>
                    <a:pt x="55" y="33"/>
                  </a:lnTo>
                  <a:lnTo>
                    <a:pt x="48" y="33"/>
                  </a:lnTo>
                  <a:lnTo>
                    <a:pt x="40" y="33"/>
                  </a:lnTo>
                  <a:lnTo>
                    <a:pt x="33" y="33"/>
                  </a:lnTo>
                  <a:lnTo>
                    <a:pt x="26" y="33"/>
                  </a:lnTo>
                  <a:lnTo>
                    <a:pt x="17" y="33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3" y="12"/>
                  </a:lnTo>
                  <a:lnTo>
                    <a:pt x="5" y="5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29" y="0"/>
                  </a:lnTo>
                  <a:lnTo>
                    <a:pt x="36" y="0"/>
                  </a:lnTo>
                  <a:lnTo>
                    <a:pt x="43" y="0"/>
                  </a:lnTo>
                  <a:lnTo>
                    <a:pt x="52" y="0"/>
                  </a:lnTo>
                  <a:lnTo>
                    <a:pt x="59" y="0"/>
                  </a:lnTo>
                  <a:lnTo>
                    <a:pt x="69" y="0"/>
                  </a:lnTo>
                  <a:lnTo>
                    <a:pt x="69" y="7"/>
                  </a:lnTo>
                  <a:lnTo>
                    <a:pt x="69" y="14"/>
                  </a:lnTo>
                  <a:lnTo>
                    <a:pt x="69" y="21"/>
                  </a:lnTo>
                  <a:lnTo>
                    <a:pt x="69" y="31"/>
                  </a:lnTo>
                  <a:lnTo>
                    <a:pt x="62" y="33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2784" y="4216"/>
              <a:ext cx="64" cy="42"/>
            </a:xfrm>
            <a:custGeom>
              <a:avLst/>
              <a:gdLst/>
              <a:ahLst/>
              <a:cxnLst>
                <a:cxn ang="0">
                  <a:pos x="50" y="42"/>
                </a:cxn>
                <a:cxn ang="0">
                  <a:pos x="0" y="40"/>
                </a:cxn>
                <a:cxn ang="0">
                  <a:pos x="0" y="30"/>
                </a:cxn>
                <a:cxn ang="0">
                  <a:pos x="0" y="21"/>
                </a:cxn>
                <a:cxn ang="0">
                  <a:pos x="0" y="12"/>
                </a:cxn>
                <a:cxn ang="0">
                  <a:pos x="0" y="2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4" y="0"/>
                </a:cxn>
                <a:cxn ang="0">
                  <a:pos x="31" y="0"/>
                </a:cxn>
                <a:cxn ang="0">
                  <a:pos x="40" y="2"/>
                </a:cxn>
                <a:cxn ang="0">
                  <a:pos x="47" y="2"/>
                </a:cxn>
                <a:cxn ang="0">
                  <a:pos x="54" y="2"/>
                </a:cxn>
                <a:cxn ang="0">
                  <a:pos x="64" y="2"/>
                </a:cxn>
                <a:cxn ang="0">
                  <a:pos x="64" y="14"/>
                </a:cxn>
                <a:cxn ang="0">
                  <a:pos x="64" y="30"/>
                </a:cxn>
                <a:cxn ang="0">
                  <a:pos x="61" y="40"/>
                </a:cxn>
                <a:cxn ang="0">
                  <a:pos x="50" y="42"/>
                </a:cxn>
              </a:cxnLst>
              <a:rect l="0" t="0" r="r" b="b"/>
              <a:pathLst>
                <a:path w="64" h="42">
                  <a:moveTo>
                    <a:pt x="50" y="42"/>
                  </a:moveTo>
                  <a:lnTo>
                    <a:pt x="0" y="40"/>
                  </a:lnTo>
                  <a:lnTo>
                    <a:pt x="0" y="30"/>
                  </a:lnTo>
                  <a:lnTo>
                    <a:pt x="0" y="21"/>
                  </a:lnTo>
                  <a:lnTo>
                    <a:pt x="0" y="12"/>
                  </a:lnTo>
                  <a:lnTo>
                    <a:pt x="0" y="2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4" y="0"/>
                  </a:lnTo>
                  <a:lnTo>
                    <a:pt x="31" y="0"/>
                  </a:lnTo>
                  <a:lnTo>
                    <a:pt x="40" y="2"/>
                  </a:lnTo>
                  <a:lnTo>
                    <a:pt x="47" y="2"/>
                  </a:lnTo>
                  <a:lnTo>
                    <a:pt x="54" y="2"/>
                  </a:lnTo>
                  <a:lnTo>
                    <a:pt x="64" y="2"/>
                  </a:lnTo>
                  <a:lnTo>
                    <a:pt x="64" y="14"/>
                  </a:lnTo>
                  <a:lnTo>
                    <a:pt x="64" y="30"/>
                  </a:lnTo>
                  <a:lnTo>
                    <a:pt x="61" y="40"/>
                  </a:lnTo>
                  <a:lnTo>
                    <a:pt x="50" y="42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2685" y="4008"/>
              <a:ext cx="82" cy="40"/>
            </a:xfrm>
            <a:custGeom>
              <a:avLst/>
              <a:gdLst/>
              <a:ahLst/>
              <a:cxnLst>
                <a:cxn ang="0">
                  <a:pos x="71" y="40"/>
                </a:cxn>
                <a:cxn ang="0">
                  <a:pos x="5" y="40"/>
                </a:cxn>
                <a:cxn ang="0">
                  <a:pos x="0" y="38"/>
                </a:cxn>
                <a:cxn ang="0">
                  <a:pos x="5" y="5"/>
                </a:cxn>
                <a:cxn ang="0">
                  <a:pos x="14" y="5"/>
                </a:cxn>
                <a:cxn ang="0">
                  <a:pos x="21" y="2"/>
                </a:cxn>
                <a:cxn ang="0">
                  <a:pos x="31" y="2"/>
                </a:cxn>
                <a:cxn ang="0">
                  <a:pos x="42" y="2"/>
                </a:cxn>
                <a:cxn ang="0">
                  <a:pos x="54" y="0"/>
                </a:cxn>
                <a:cxn ang="0">
                  <a:pos x="64" y="0"/>
                </a:cxn>
                <a:cxn ang="0">
                  <a:pos x="71" y="0"/>
                </a:cxn>
                <a:cxn ang="0">
                  <a:pos x="82" y="2"/>
                </a:cxn>
                <a:cxn ang="0">
                  <a:pos x="82" y="2"/>
                </a:cxn>
                <a:cxn ang="0">
                  <a:pos x="82" y="12"/>
                </a:cxn>
                <a:cxn ang="0">
                  <a:pos x="82" y="24"/>
                </a:cxn>
                <a:cxn ang="0">
                  <a:pos x="78" y="33"/>
                </a:cxn>
                <a:cxn ang="0">
                  <a:pos x="71" y="40"/>
                </a:cxn>
              </a:cxnLst>
              <a:rect l="0" t="0" r="r" b="b"/>
              <a:pathLst>
                <a:path w="82" h="40">
                  <a:moveTo>
                    <a:pt x="71" y="40"/>
                  </a:moveTo>
                  <a:lnTo>
                    <a:pt x="5" y="40"/>
                  </a:lnTo>
                  <a:lnTo>
                    <a:pt x="0" y="38"/>
                  </a:lnTo>
                  <a:lnTo>
                    <a:pt x="5" y="5"/>
                  </a:lnTo>
                  <a:lnTo>
                    <a:pt x="14" y="5"/>
                  </a:lnTo>
                  <a:lnTo>
                    <a:pt x="21" y="2"/>
                  </a:lnTo>
                  <a:lnTo>
                    <a:pt x="31" y="2"/>
                  </a:lnTo>
                  <a:lnTo>
                    <a:pt x="42" y="2"/>
                  </a:lnTo>
                  <a:lnTo>
                    <a:pt x="54" y="0"/>
                  </a:lnTo>
                  <a:lnTo>
                    <a:pt x="64" y="0"/>
                  </a:lnTo>
                  <a:lnTo>
                    <a:pt x="71" y="0"/>
                  </a:lnTo>
                  <a:lnTo>
                    <a:pt x="82" y="2"/>
                  </a:lnTo>
                  <a:lnTo>
                    <a:pt x="82" y="2"/>
                  </a:lnTo>
                  <a:lnTo>
                    <a:pt x="82" y="12"/>
                  </a:lnTo>
                  <a:lnTo>
                    <a:pt x="82" y="24"/>
                  </a:lnTo>
                  <a:lnTo>
                    <a:pt x="78" y="33"/>
                  </a:lnTo>
                  <a:lnTo>
                    <a:pt x="71" y="40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2673" y="4084"/>
              <a:ext cx="76" cy="44"/>
            </a:xfrm>
            <a:custGeom>
              <a:avLst/>
              <a:gdLst/>
              <a:ahLst/>
              <a:cxnLst>
                <a:cxn ang="0">
                  <a:pos x="76" y="40"/>
                </a:cxn>
                <a:cxn ang="0">
                  <a:pos x="66" y="42"/>
                </a:cxn>
                <a:cxn ang="0">
                  <a:pos x="57" y="44"/>
                </a:cxn>
                <a:cxn ang="0">
                  <a:pos x="47" y="44"/>
                </a:cxn>
                <a:cxn ang="0">
                  <a:pos x="38" y="44"/>
                </a:cxn>
                <a:cxn ang="0">
                  <a:pos x="31" y="44"/>
                </a:cxn>
                <a:cxn ang="0">
                  <a:pos x="19" y="44"/>
                </a:cxn>
                <a:cxn ang="0">
                  <a:pos x="12" y="44"/>
                </a:cxn>
                <a:cxn ang="0">
                  <a:pos x="0" y="44"/>
                </a:cxn>
                <a:cxn ang="0">
                  <a:pos x="0" y="33"/>
                </a:cxn>
                <a:cxn ang="0">
                  <a:pos x="0" y="23"/>
                </a:cxn>
                <a:cxn ang="0">
                  <a:pos x="5" y="11"/>
                </a:cxn>
                <a:cxn ang="0">
                  <a:pos x="7" y="4"/>
                </a:cxn>
                <a:cxn ang="0">
                  <a:pos x="14" y="2"/>
                </a:cxn>
                <a:cxn ang="0">
                  <a:pos x="24" y="2"/>
                </a:cxn>
                <a:cxn ang="0">
                  <a:pos x="33" y="0"/>
                </a:cxn>
                <a:cxn ang="0">
                  <a:pos x="43" y="0"/>
                </a:cxn>
                <a:cxn ang="0">
                  <a:pos x="50" y="0"/>
                </a:cxn>
                <a:cxn ang="0">
                  <a:pos x="59" y="0"/>
                </a:cxn>
                <a:cxn ang="0">
                  <a:pos x="69" y="0"/>
                </a:cxn>
                <a:cxn ang="0">
                  <a:pos x="76" y="0"/>
                </a:cxn>
                <a:cxn ang="0">
                  <a:pos x="76" y="40"/>
                </a:cxn>
              </a:cxnLst>
              <a:rect l="0" t="0" r="r" b="b"/>
              <a:pathLst>
                <a:path w="76" h="44">
                  <a:moveTo>
                    <a:pt x="76" y="40"/>
                  </a:moveTo>
                  <a:lnTo>
                    <a:pt x="66" y="42"/>
                  </a:lnTo>
                  <a:lnTo>
                    <a:pt x="57" y="44"/>
                  </a:lnTo>
                  <a:lnTo>
                    <a:pt x="47" y="44"/>
                  </a:lnTo>
                  <a:lnTo>
                    <a:pt x="38" y="44"/>
                  </a:lnTo>
                  <a:lnTo>
                    <a:pt x="31" y="44"/>
                  </a:lnTo>
                  <a:lnTo>
                    <a:pt x="19" y="44"/>
                  </a:lnTo>
                  <a:lnTo>
                    <a:pt x="12" y="44"/>
                  </a:lnTo>
                  <a:lnTo>
                    <a:pt x="0" y="44"/>
                  </a:lnTo>
                  <a:lnTo>
                    <a:pt x="0" y="33"/>
                  </a:lnTo>
                  <a:lnTo>
                    <a:pt x="0" y="23"/>
                  </a:lnTo>
                  <a:lnTo>
                    <a:pt x="5" y="11"/>
                  </a:lnTo>
                  <a:lnTo>
                    <a:pt x="7" y="4"/>
                  </a:lnTo>
                  <a:lnTo>
                    <a:pt x="14" y="2"/>
                  </a:lnTo>
                  <a:lnTo>
                    <a:pt x="24" y="2"/>
                  </a:lnTo>
                  <a:lnTo>
                    <a:pt x="33" y="0"/>
                  </a:lnTo>
                  <a:lnTo>
                    <a:pt x="43" y="0"/>
                  </a:lnTo>
                  <a:lnTo>
                    <a:pt x="50" y="0"/>
                  </a:lnTo>
                  <a:lnTo>
                    <a:pt x="59" y="0"/>
                  </a:lnTo>
                  <a:lnTo>
                    <a:pt x="69" y="0"/>
                  </a:lnTo>
                  <a:lnTo>
                    <a:pt x="76" y="0"/>
                  </a:lnTo>
                  <a:lnTo>
                    <a:pt x="76" y="40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2668" y="4157"/>
              <a:ext cx="81" cy="33"/>
            </a:xfrm>
            <a:custGeom>
              <a:avLst/>
              <a:gdLst/>
              <a:ahLst/>
              <a:cxnLst>
                <a:cxn ang="0">
                  <a:pos x="64" y="33"/>
                </a:cxn>
                <a:cxn ang="0">
                  <a:pos x="0" y="30"/>
                </a:cxn>
                <a:cxn ang="0">
                  <a:pos x="0" y="26"/>
                </a:cxn>
                <a:cxn ang="0">
                  <a:pos x="0" y="16"/>
                </a:cxn>
                <a:cxn ang="0">
                  <a:pos x="0" y="9"/>
                </a:cxn>
                <a:cxn ang="0">
                  <a:pos x="3" y="2"/>
                </a:cxn>
                <a:cxn ang="0">
                  <a:pos x="12" y="2"/>
                </a:cxn>
                <a:cxn ang="0">
                  <a:pos x="22" y="0"/>
                </a:cxn>
                <a:cxn ang="0">
                  <a:pos x="31" y="0"/>
                </a:cxn>
                <a:cxn ang="0">
                  <a:pos x="40" y="0"/>
                </a:cxn>
                <a:cxn ang="0">
                  <a:pos x="52" y="0"/>
                </a:cxn>
                <a:cxn ang="0">
                  <a:pos x="62" y="0"/>
                </a:cxn>
                <a:cxn ang="0">
                  <a:pos x="71" y="2"/>
                </a:cxn>
                <a:cxn ang="0">
                  <a:pos x="81" y="2"/>
                </a:cxn>
                <a:cxn ang="0">
                  <a:pos x="78" y="14"/>
                </a:cxn>
                <a:cxn ang="0">
                  <a:pos x="78" y="26"/>
                </a:cxn>
                <a:cxn ang="0">
                  <a:pos x="74" y="30"/>
                </a:cxn>
                <a:cxn ang="0">
                  <a:pos x="64" y="33"/>
                </a:cxn>
              </a:cxnLst>
              <a:rect l="0" t="0" r="r" b="b"/>
              <a:pathLst>
                <a:path w="81" h="33">
                  <a:moveTo>
                    <a:pt x="64" y="33"/>
                  </a:moveTo>
                  <a:lnTo>
                    <a:pt x="0" y="30"/>
                  </a:lnTo>
                  <a:lnTo>
                    <a:pt x="0" y="26"/>
                  </a:lnTo>
                  <a:lnTo>
                    <a:pt x="0" y="16"/>
                  </a:lnTo>
                  <a:lnTo>
                    <a:pt x="0" y="9"/>
                  </a:lnTo>
                  <a:lnTo>
                    <a:pt x="3" y="2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1" y="0"/>
                  </a:lnTo>
                  <a:lnTo>
                    <a:pt x="40" y="0"/>
                  </a:lnTo>
                  <a:lnTo>
                    <a:pt x="52" y="0"/>
                  </a:lnTo>
                  <a:lnTo>
                    <a:pt x="62" y="0"/>
                  </a:lnTo>
                  <a:lnTo>
                    <a:pt x="71" y="2"/>
                  </a:lnTo>
                  <a:lnTo>
                    <a:pt x="81" y="2"/>
                  </a:lnTo>
                  <a:lnTo>
                    <a:pt x="78" y="14"/>
                  </a:lnTo>
                  <a:lnTo>
                    <a:pt x="78" y="26"/>
                  </a:lnTo>
                  <a:lnTo>
                    <a:pt x="74" y="30"/>
                  </a:lnTo>
                  <a:lnTo>
                    <a:pt x="64" y="33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2659" y="4220"/>
              <a:ext cx="85" cy="36"/>
            </a:xfrm>
            <a:custGeom>
              <a:avLst/>
              <a:gdLst/>
              <a:ahLst/>
              <a:cxnLst>
                <a:cxn ang="0">
                  <a:pos x="83" y="33"/>
                </a:cxn>
                <a:cxn ang="0">
                  <a:pos x="73" y="33"/>
                </a:cxn>
                <a:cxn ang="0">
                  <a:pos x="61" y="36"/>
                </a:cxn>
                <a:cxn ang="0">
                  <a:pos x="52" y="36"/>
                </a:cxn>
                <a:cxn ang="0">
                  <a:pos x="42" y="36"/>
                </a:cxn>
                <a:cxn ang="0">
                  <a:pos x="33" y="36"/>
                </a:cxn>
                <a:cxn ang="0">
                  <a:pos x="21" y="36"/>
                </a:cxn>
                <a:cxn ang="0">
                  <a:pos x="12" y="36"/>
                </a:cxn>
                <a:cxn ang="0">
                  <a:pos x="2" y="33"/>
                </a:cxn>
                <a:cxn ang="0">
                  <a:pos x="0" y="26"/>
                </a:cxn>
                <a:cxn ang="0">
                  <a:pos x="2" y="17"/>
                </a:cxn>
                <a:cxn ang="0">
                  <a:pos x="5" y="10"/>
                </a:cxn>
                <a:cxn ang="0">
                  <a:pos x="5" y="0"/>
                </a:cxn>
                <a:cxn ang="0">
                  <a:pos x="85" y="3"/>
                </a:cxn>
                <a:cxn ang="0">
                  <a:pos x="85" y="10"/>
                </a:cxn>
                <a:cxn ang="0">
                  <a:pos x="83" y="17"/>
                </a:cxn>
                <a:cxn ang="0">
                  <a:pos x="80" y="26"/>
                </a:cxn>
                <a:cxn ang="0">
                  <a:pos x="83" y="33"/>
                </a:cxn>
              </a:cxnLst>
              <a:rect l="0" t="0" r="r" b="b"/>
              <a:pathLst>
                <a:path w="85" h="36">
                  <a:moveTo>
                    <a:pt x="83" y="33"/>
                  </a:moveTo>
                  <a:lnTo>
                    <a:pt x="73" y="33"/>
                  </a:lnTo>
                  <a:lnTo>
                    <a:pt x="61" y="36"/>
                  </a:lnTo>
                  <a:lnTo>
                    <a:pt x="52" y="36"/>
                  </a:lnTo>
                  <a:lnTo>
                    <a:pt x="42" y="36"/>
                  </a:lnTo>
                  <a:lnTo>
                    <a:pt x="33" y="36"/>
                  </a:lnTo>
                  <a:lnTo>
                    <a:pt x="21" y="36"/>
                  </a:lnTo>
                  <a:lnTo>
                    <a:pt x="12" y="36"/>
                  </a:lnTo>
                  <a:lnTo>
                    <a:pt x="2" y="33"/>
                  </a:lnTo>
                  <a:lnTo>
                    <a:pt x="0" y="26"/>
                  </a:lnTo>
                  <a:lnTo>
                    <a:pt x="2" y="17"/>
                  </a:lnTo>
                  <a:lnTo>
                    <a:pt x="5" y="10"/>
                  </a:lnTo>
                  <a:lnTo>
                    <a:pt x="5" y="0"/>
                  </a:lnTo>
                  <a:lnTo>
                    <a:pt x="85" y="3"/>
                  </a:lnTo>
                  <a:lnTo>
                    <a:pt x="85" y="10"/>
                  </a:lnTo>
                  <a:lnTo>
                    <a:pt x="83" y="17"/>
                  </a:lnTo>
                  <a:lnTo>
                    <a:pt x="80" y="26"/>
                  </a:lnTo>
                  <a:lnTo>
                    <a:pt x="83" y="33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3" name="Freeform 59"/>
            <p:cNvSpPr>
              <a:spLocks/>
            </p:cNvSpPr>
            <p:nvPr/>
          </p:nvSpPr>
          <p:spPr bwMode="auto">
            <a:xfrm>
              <a:off x="2569" y="4006"/>
              <a:ext cx="78" cy="42"/>
            </a:xfrm>
            <a:custGeom>
              <a:avLst/>
              <a:gdLst/>
              <a:ahLst/>
              <a:cxnLst>
                <a:cxn ang="0">
                  <a:pos x="73" y="40"/>
                </a:cxn>
                <a:cxn ang="0">
                  <a:pos x="64" y="40"/>
                </a:cxn>
                <a:cxn ang="0">
                  <a:pos x="55" y="42"/>
                </a:cxn>
                <a:cxn ang="0">
                  <a:pos x="45" y="42"/>
                </a:cxn>
                <a:cxn ang="0">
                  <a:pos x="36" y="40"/>
                </a:cxn>
                <a:cxn ang="0">
                  <a:pos x="26" y="40"/>
                </a:cxn>
                <a:cxn ang="0">
                  <a:pos x="17" y="40"/>
                </a:cxn>
                <a:cxn ang="0">
                  <a:pos x="7" y="40"/>
                </a:cxn>
                <a:cxn ang="0">
                  <a:pos x="0" y="40"/>
                </a:cxn>
                <a:cxn ang="0">
                  <a:pos x="0" y="28"/>
                </a:cxn>
                <a:cxn ang="0">
                  <a:pos x="0" y="18"/>
                </a:cxn>
                <a:cxn ang="0">
                  <a:pos x="3" y="11"/>
                </a:cxn>
                <a:cxn ang="0">
                  <a:pos x="5" y="0"/>
                </a:cxn>
                <a:cxn ang="0">
                  <a:pos x="14" y="0"/>
                </a:cxn>
                <a:cxn ang="0">
                  <a:pos x="22" y="0"/>
                </a:cxn>
                <a:cxn ang="0">
                  <a:pos x="33" y="2"/>
                </a:cxn>
                <a:cxn ang="0">
                  <a:pos x="43" y="4"/>
                </a:cxn>
                <a:cxn ang="0">
                  <a:pos x="50" y="4"/>
                </a:cxn>
                <a:cxn ang="0">
                  <a:pos x="59" y="4"/>
                </a:cxn>
                <a:cxn ang="0">
                  <a:pos x="69" y="7"/>
                </a:cxn>
                <a:cxn ang="0">
                  <a:pos x="78" y="7"/>
                </a:cxn>
                <a:cxn ang="0">
                  <a:pos x="73" y="40"/>
                </a:cxn>
              </a:cxnLst>
              <a:rect l="0" t="0" r="r" b="b"/>
              <a:pathLst>
                <a:path w="78" h="42">
                  <a:moveTo>
                    <a:pt x="73" y="40"/>
                  </a:moveTo>
                  <a:lnTo>
                    <a:pt x="64" y="40"/>
                  </a:lnTo>
                  <a:lnTo>
                    <a:pt x="55" y="42"/>
                  </a:lnTo>
                  <a:lnTo>
                    <a:pt x="45" y="42"/>
                  </a:lnTo>
                  <a:lnTo>
                    <a:pt x="36" y="40"/>
                  </a:lnTo>
                  <a:lnTo>
                    <a:pt x="26" y="40"/>
                  </a:lnTo>
                  <a:lnTo>
                    <a:pt x="17" y="40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28"/>
                  </a:lnTo>
                  <a:lnTo>
                    <a:pt x="0" y="18"/>
                  </a:lnTo>
                  <a:lnTo>
                    <a:pt x="3" y="11"/>
                  </a:lnTo>
                  <a:lnTo>
                    <a:pt x="5" y="0"/>
                  </a:lnTo>
                  <a:lnTo>
                    <a:pt x="14" y="0"/>
                  </a:lnTo>
                  <a:lnTo>
                    <a:pt x="22" y="0"/>
                  </a:lnTo>
                  <a:lnTo>
                    <a:pt x="33" y="2"/>
                  </a:lnTo>
                  <a:lnTo>
                    <a:pt x="43" y="4"/>
                  </a:lnTo>
                  <a:lnTo>
                    <a:pt x="50" y="4"/>
                  </a:lnTo>
                  <a:lnTo>
                    <a:pt x="59" y="4"/>
                  </a:lnTo>
                  <a:lnTo>
                    <a:pt x="69" y="7"/>
                  </a:lnTo>
                  <a:lnTo>
                    <a:pt x="78" y="7"/>
                  </a:lnTo>
                  <a:lnTo>
                    <a:pt x="73" y="40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2557" y="4084"/>
              <a:ext cx="76" cy="44"/>
            </a:xfrm>
            <a:custGeom>
              <a:avLst/>
              <a:gdLst/>
              <a:ahLst/>
              <a:cxnLst>
                <a:cxn ang="0">
                  <a:pos x="71" y="42"/>
                </a:cxn>
                <a:cxn ang="0">
                  <a:pos x="62" y="42"/>
                </a:cxn>
                <a:cxn ang="0">
                  <a:pos x="55" y="44"/>
                </a:cxn>
                <a:cxn ang="0">
                  <a:pos x="45" y="44"/>
                </a:cxn>
                <a:cxn ang="0">
                  <a:pos x="36" y="42"/>
                </a:cxn>
                <a:cxn ang="0">
                  <a:pos x="29" y="42"/>
                </a:cxn>
                <a:cxn ang="0">
                  <a:pos x="19" y="42"/>
                </a:cxn>
                <a:cxn ang="0">
                  <a:pos x="10" y="40"/>
                </a:cxn>
                <a:cxn ang="0">
                  <a:pos x="0" y="40"/>
                </a:cxn>
                <a:cxn ang="0">
                  <a:pos x="0" y="28"/>
                </a:cxn>
                <a:cxn ang="0">
                  <a:pos x="0" y="18"/>
                </a:cxn>
                <a:cxn ang="0">
                  <a:pos x="3" y="9"/>
                </a:cxn>
                <a:cxn ang="0">
                  <a:pos x="5" y="0"/>
                </a:cxn>
                <a:cxn ang="0">
                  <a:pos x="76" y="4"/>
                </a:cxn>
                <a:cxn ang="0">
                  <a:pos x="76" y="14"/>
                </a:cxn>
                <a:cxn ang="0">
                  <a:pos x="76" y="23"/>
                </a:cxn>
                <a:cxn ang="0">
                  <a:pos x="76" y="33"/>
                </a:cxn>
                <a:cxn ang="0">
                  <a:pos x="71" y="42"/>
                </a:cxn>
              </a:cxnLst>
              <a:rect l="0" t="0" r="r" b="b"/>
              <a:pathLst>
                <a:path w="76" h="44">
                  <a:moveTo>
                    <a:pt x="71" y="42"/>
                  </a:moveTo>
                  <a:lnTo>
                    <a:pt x="62" y="42"/>
                  </a:lnTo>
                  <a:lnTo>
                    <a:pt x="55" y="44"/>
                  </a:lnTo>
                  <a:lnTo>
                    <a:pt x="45" y="44"/>
                  </a:lnTo>
                  <a:lnTo>
                    <a:pt x="36" y="42"/>
                  </a:lnTo>
                  <a:lnTo>
                    <a:pt x="29" y="42"/>
                  </a:lnTo>
                  <a:lnTo>
                    <a:pt x="19" y="42"/>
                  </a:lnTo>
                  <a:lnTo>
                    <a:pt x="10" y="40"/>
                  </a:lnTo>
                  <a:lnTo>
                    <a:pt x="0" y="40"/>
                  </a:lnTo>
                  <a:lnTo>
                    <a:pt x="0" y="28"/>
                  </a:lnTo>
                  <a:lnTo>
                    <a:pt x="0" y="18"/>
                  </a:lnTo>
                  <a:lnTo>
                    <a:pt x="3" y="9"/>
                  </a:lnTo>
                  <a:lnTo>
                    <a:pt x="5" y="0"/>
                  </a:lnTo>
                  <a:lnTo>
                    <a:pt x="76" y="4"/>
                  </a:lnTo>
                  <a:lnTo>
                    <a:pt x="76" y="14"/>
                  </a:lnTo>
                  <a:lnTo>
                    <a:pt x="76" y="23"/>
                  </a:lnTo>
                  <a:lnTo>
                    <a:pt x="76" y="33"/>
                  </a:lnTo>
                  <a:lnTo>
                    <a:pt x="71" y="42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5" name="Freeform 61"/>
            <p:cNvSpPr>
              <a:spLocks/>
            </p:cNvSpPr>
            <p:nvPr/>
          </p:nvSpPr>
          <p:spPr bwMode="auto">
            <a:xfrm>
              <a:off x="2550" y="4152"/>
              <a:ext cx="83" cy="35"/>
            </a:xfrm>
            <a:custGeom>
              <a:avLst/>
              <a:gdLst/>
              <a:ahLst/>
              <a:cxnLst>
                <a:cxn ang="0">
                  <a:pos x="78" y="35"/>
                </a:cxn>
                <a:cxn ang="0">
                  <a:pos x="69" y="35"/>
                </a:cxn>
                <a:cxn ang="0">
                  <a:pos x="59" y="35"/>
                </a:cxn>
                <a:cxn ang="0">
                  <a:pos x="48" y="33"/>
                </a:cxn>
                <a:cxn ang="0">
                  <a:pos x="41" y="33"/>
                </a:cxn>
                <a:cxn ang="0">
                  <a:pos x="29" y="31"/>
                </a:cxn>
                <a:cxn ang="0">
                  <a:pos x="19" y="31"/>
                </a:cxn>
                <a:cxn ang="0">
                  <a:pos x="10" y="31"/>
                </a:cxn>
                <a:cxn ang="0">
                  <a:pos x="0" y="28"/>
                </a:cxn>
                <a:cxn ang="0">
                  <a:pos x="0" y="21"/>
                </a:cxn>
                <a:cxn ang="0">
                  <a:pos x="0" y="14"/>
                </a:cxn>
                <a:cxn ang="0">
                  <a:pos x="0" y="7"/>
                </a:cxn>
                <a:cxn ang="0">
                  <a:pos x="3" y="0"/>
                </a:cxn>
                <a:cxn ang="0">
                  <a:pos x="12" y="0"/>
                </a:cxn>
                <a:cxn ang="0">
                  <a:pos x="22" y="0"/>
                </a:cxn>
                <a:cxn ang="0">
                  <a:pos x="31" y="2"/>
                </a:cxn>
                <a:cxn ang="0">
                  <a:pos x="41" y="2"/>
                </a:cxn>
                <a:cxn ang="0">
                  <a:pos x="52" y="2"/>
                </a:cxn>
                <a:cxn ang="0">
                  <a:pos x="62" y="5"/>
                </a:cxn>
                <a:cxn ang="0">
                  <a:pos x="69" y="5"/>
                </a:cxn>
                <a:cxn ang="0">
                  <a:pos x="78" y="7"/>
                </a:cxn>
                <a:cxn ang="0">
                  <a:pos x="83" y="14"/>
                </a:cxn>
                <a:cxn ang="0">
                  <a:pos x="83" y="21"/>
                </a:cxn>
                <a:cxn ang="0">
                  <a:pos x="81" y="28"/>
                </a:cxn>
                <a:cxn ang="0">
                  <a:pos x="78" y="35"/>
                </a:cxn>
              </a:cxnLst>
              <a:rect l="0" t="0" r="r" b="b"/>
              <a:pathLst>
                <a:path w="83" h="35">
                  <a:moveTo>
                    <a:pt x="78" y="35"/>
                  </a:moveTo>
                  <a:lnTo>
                    <a:pt x="69" y="35"/>
                  </a:lnTo>
                  <a:lnTo>
                    <a:pt x="59" y="35"/>
                  </a:lnTo>
                  <a:lnTo>
                    <a:pt x="48" y="33"/>
                  </a:lnTo>
                  <a:lnTo>
                    <a:pt x="41" y="33"/>
                  </a:lnTo>
                  <a:lnTo>
                    <a:pt x="29" y="31"/>
                  </a:lnTo>
                  <a:lnTo>
                    <a:pt x="19" y="31"/>
                  </a:lnTo>
                  <a:lnTo>
                    <a:pt x="10" y="31"/>
                  </a:lnTo>
                  <a:lnTo>
                    <a:pt x="0" y="28"/>
                  </a:lnTo>
                  <a:lnTo>
                    <a:pt x="0" y="21"/>
                  </a:lnTo>
                  <a:lnTo>
                    <a:pt x="0" y="14"/>
                  </a:lnTo>
                  <a:lnTo>
                    <a:pt x="0" y="7"/>
                  </a:lnTo>
                  <a:lnTo>
                    <a:pt x="3" y="0"/>
                  </a:lnTo>
                  <a:lnTo>
                    <a:pt x="12" y="0"/>
                  </a:lnTo>
                  <a:lnTo>
                    <a:pt x="22" y="0"/>
                  </a:lnTo>
                  <a:lnTo>
                    <a:pt x="31" y="2"/>
                  </a:lnTo>
                  <a:lnTo>
                    <a:pt x="41" y="2"/>
                  </a:lnTo>
                  <a:lnTo>
                    <a:pt x="52" y="2"/>
                  </a:lnTo>
                  <a:lnTo>
                    <a:pt x="62" y="5"/>
                  </a:lnTo>
                  <a:lnTo>
                    <a:pt x="69" y="5"/>
                  </a:lnTo>
                  <a:lnTo>
                    <a:pt x="78" y="7"/>
                  </a:lnTo>
                  <a:lnTo>
                    <a:pt x="83" y="14"/>
                  </a:lnTo>
                  <a:lnTo>
                    <a:pt x="83" y="21"/>
                  </a:lnTo>
                  <a:lnTo>
                    <a:pt x="81" y="28"/>
                  </a:lnTo>
                  <a:lnTo>
                    <a:pt x="78" y="35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6" name="Freeform 62"/>
            <p:cNvSpPr>
              <a:spLocks/>
            </p:cNvSpPr>
            <p:nvPr/>
          </p:nvSpPr>
          <p:spPr bwMode="auto">
            <a:xfrm>
              <a:off x="2536" y="4213"/>
              <a:ext cx="90" cy="40"/>
            </a:xfrm>
            <a:custGeom>
              <a:avLst/>
              <a:gdLst/>
              <a:ahLst/>
              <a:cxnLst>
                <a:cxn ang="0">
                  <a:pos x="83" y="38"/>
                </a:cxn>
                <a:cxn ang="0">
                  <a:pos x="73" y="38"/>
                </a:cxn>
                <a:cxn ang="0">
                  <a:pos x="62" y="38"/>
                </a:cxn>
                <a:cxn ang="0">
                  <a:pos x="52" y="40"/>
                </a:cxn>
                <a:cxn ang="0">
                  <a:pos x="40" y="40"/>
                </a:cxn>
                <a:cxn ang="0">
                  <a:pos x="31" y="40"/>
                </a:cxn>
                <a:cxn ang="0">
                  <a:pos x="19" y="40"/>
                </a:cxn>
                <a:cxn ang="0">
                  <a:pos x="10" y="40"/>
                </a:cxn>
                <a:cxn ang="0">
                  <a:pos x="0" y="40"/>
                </a:cxn>
                <a:cxn ang="0">
                  <a:pos x="0" y="29"/>
                </a:cxn>
                <a:cxn ang="0">
                  <a:pos x="3" y="19"/>
                </a:cxn>
                <a:cxn ang="0">
                  <a:pos x="5" y="10"/>
                </a:cxn>
                <a:cxn ang="0">
                  <a:pos x="5" y="0"/>
                </a:cxn>
                <a:cxn ang="0">
                  <a:pos x="14" y="3"/>
                </a:cxn>
                <a:cxn ang="0">
                  <a:pos x="26" y="3"/>
                </a:cxn>
                <a:cxn ang="0">
                  <a:pos x="38" y="5"/>
                </a:cxn>
                <a:cxn ang="0">
                  <a:pos x="47" y="5"/>
                </a:cxn>
                <a:cxn ang="0">
                  <a:pos x="57" y="5"/>
                </a:cxn>
                <a:cxn ang="0">
                  <a:pos x="69" y="5"/>
                </a:cxn>
                <a:cxn ang="0">
                  <a:pos x="78" y="5"/>
                </a:cxn>
                <a:cxn ang="0">
                  <a:pos x="90" y="7"/>
                </a:cxn>
                <a:cxn ang="0">
                  <a:pos x="85" y="15"/>
                </a:cxn>
                <a:cxn ang="0">
                  <a:pos x="85" y="22"/>
                </a:cxn>
                <a:cxn ang="0">
                  <a:pos x="83" y="31"/>
                </a:cxn>
                <a:cxn ang="0">
                  <a:pos x="83" y="38"/>
                </a:cxn>
              </a:cxnLst>
              <a:rect l="0" t="0" r="r" b="b"/>
              <a:pathLst>
                <a:path w="90" h="40">
                  <a:moveTo>
                    <a:pt x="83" y="38"/>
                  </a:moveTo>
                  <a:lnTo>
                    <a:pt x="73" y="38"/>
                  </a:lnTo>
                  <a:lnTo>
                    <a:pt x="62" y="38"/>
                  </a:lnTo>
                  <a:lnTo>
                    <a:pt x="52" y="40"/>
                  </a:lnTo>
                  <a:lnTo>
                    <a:pt x="40" y="40"/>
                  </a:lnTo>
                  <a:lnTo>
                    <a:pt x="31" y="40"/>
                  </a:lnTo>
                  <a:lnTo>
                    <a:pt x="19" y="40"/>
                  </a:lnTo>
                  <a:lnTo>
                    <a:pt x="10" y="40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3" y="19"/>
                  </a:lnTo>
                  <a:lnTo>
                    <a:pt x="5" y="10"/>
                  </a:lnTo>
                  <a:lnTo>
                    <a:pt x="5" y="0"/>
                  </a:lnTo>
                  <a:lnTo>
                    <a:pt x="14" y="3"/>
                  </a:lnTo>
                  <a:lnTo>
                    <a:pt x="26" y="3"/>
                  </a:lnTo>
                  <a:lnTo>
                    <a:pt x="38" y="5"/>
                  </a:lnTo>
                  <a:lnTo>
                    <a:pt x="47" y="5"/>
                  </a:lnTo>
                  <a:lnTo>
                    <a:pt x="57" y="5"/>
                  </a:lnTo>
                  <a:lnTo>
                    <a:pt x="69" y="5"/>
                  </a:lnTo>
                  <a:lnTo>
                    <a:pt x="78" y="5"/>
                  </a:lnTo>
                  <a:lnTo>
                    <a:pt x="90" y="7"/>
                  </a:lnTo>
                  <a:lnTo>
                    <a:pt x="85" y="15"/>
                  </a:lnTo>
                  <a:lnTo>
                    <a:pt x="85" y="22"/>
                  </a:lnTo>
                  <a:lnTo>
                    <a:pt x="83" y="31"/>
                  </a:lnTo>
                  <a:lnTo>
                    <a:pt x="83" y="38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2454" y="3994"/>
              <a:ext cx="80" cy="52"/>
            </a:xfrm>
            <a:custGeom>
              <a:avLst/>
              <a:gdLst/>
              <a:ahLst/>
              <a:cxnLst>
                <a:cxn ang="0">
                  <a:pos x="73" y="52"/>
                </a:cxn>
                <a:cxn ang="0">
                  <a:pos x="63" y="52"/>
                </a:cxn>
                <a:cxn ang="0">
                  <a:pos x="54" y="52"/>
                </a:cxn>
                <a:cxn ang="0">
                  <a:pos x="44" y="52"/>
                </a:cxn>
                <a:cxn ang="0">
                  <a:pos x="37" y="52"/>
                </a:cxn>
                <a:cxn ang="0">
                  <a:pos x="26" y="49"/>
                </a:cxn>
                <a:cxn ang="0">
                  <a:pos x="16" y="47"/>
                </a:cxn>
                <a:cxn ang="0">
                  <a:pos x="9" y="47"/>
                </a:cxn>
                <a:cxn ang="0">
                  <a:pos x="0" y="47"/>
                </a:cxn>
                <a:cxn ang="0">
                  <a:pos x="0" y="38"/>
                </a:cxn>
                <a:cxn ang="0">
                  <a:pos x="2" y="23"/>
                </a:cxn>
                <a:cxn ang="0">
                  <a:pos x="4" y="12"/>
                </a:cxn>
                <a:cxn ang="0">
                  <a:pos x="7" y="0"/>
                </a:cxn>
                <a:cxn ang="0">
                  <a:pos x="16" y="0"/>
                </a:cxn>
                <a:cxn ang="0">
                  <a:pos x="26" y="0"/>
                </a:cxn>
                <a:cxn ang="0">
                  <a:pos x="35" y="0"/>
                </a:cxn>
                <a:cxn ang="0">
                  <a:pos x="44" y="0"/>
                </a:cxn>
                <a:cxn ang="0">
                  <a:pos x="54" y="2"/>
                </a:cxn>
                <a:cxn ang="0">
                  <a:pos x="61" y="5"/>
                </a:cxn>
                <a:cxn ang="0">
                  <a:pos x="73" y="5"/>
                </a:cxn>
                <a:cxn ang="0">
                  <a:pos x="80" y="7"/>
                </a:cxn>
                <a:cxn ang="0">
                  <a:pos x="73" y="52"/>
                </a:cxn>
              </a:cxnLst>
              <a:rect l="0" t="0" r="r" b="b"/>
              <a:pathLst>
                <a:path w="80" h="52">
                  <a:moveTo>
                    <a:pt x="73" y="52"/>
                  </a:moveTo>
                  <a:lnTo>
                    <a:pt x="63" y="52"/>
                  </a:lnTo>
                  <a:lnTo>
                    <a:pt x="54" y="52"/>
                  </a:lnTo>
                  <a:lnTo>
                    <a:pt x="44" y="52"/>
                  </a:lnTo>
                  <a:lnTo>
                    <a:pt x="37" y="52"/>
                  </a:lnTo>
                  <a:lnTo>
                    <a:pt x="26" y="49"/>
                  </a:lnTo>
                  <a:lnTo>
                    <a:pt x="16" y="47"/>
                  </a:lnTo>
                  <a:lnTo>
                    <a:pt x="9" y="47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2" y="23"/>
                  </a:lnTo>
                  <a:lnTo>
                    <a:pt x="4" y="12"/>
                  </a:lnTo>
                  <a:lnTo>
                    <a:pt x="7" y="0"/>
                  </a:lnTo>
                  <a:lnTo>
                    <a:pt x="16" y="0"/>
                  </a:lnTo>
                  <a:lnTo>
                    <a:pt x="26" y="0"/>
                  </a:lnTo>
                  <a:lnTo>
                    <a:pt x="35" y="0"/>
                  </a:lnTo>
                  <a:lnTo>
                    <a:pt x="44" y="0"/>
                  </a:lnTo>
                  <a:lnTo>
                    <a:pt x="54" y="2"/>
                  </a:lnTo>
                  <a:lnTo>
                    <a:pt x="61" y="5"/>
                  </a:lnTo>
                  <a:lnTo>
                    <a:pt x="73" y="5"/>
                  </a:lnTo>
                  <a:lnTo>
                    <a:pt x="80" y="7"/>
                  </a:lnTo>
                  <a:lnTo>
                    <a:pt x="73" y="52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2440" y="4079"/>
              <a:ext cx="80" cy="40"/>
            </a:xfrm>
            <a:custGeom>
              <a:avLst/>
              <a:gdLst/>
              <a:ahLst/>
              <a:cxnLst>
                <a:cxn ang="0">
                  <a:pos x="75" y="40"/>
                </a:cxn>
                <a:cxn ang="0">
                  <a:pos x="66" y="40"/>
                </a:cxn>
                <a:cxn ang="0">
                  <a:pos x="56" y="40"/>
                </a:cxn>
                <a:cxn ang="0">
                  <a:pos x="47" y="40"/>
                </a:cxn>
                <a:cxn ang="0">
                  <a:pos x="37" y="40"/>
                </a:cxn>
                <a:cxn ang="0">
                  <a:pos x="28" y="40"/>
                </a:cxn>
                <a:cxn ang="0">
                  <a:pos x="18" y="38"/>
                </a:cxn>
                <a:cxn ang="0">
                  <a:pos x="9" y="38"/>
                </a:cxn>
                <a:cxn ang="0">
                  <a:pos x="0" y="35"/>
                </a:cxn>
                <a:cxn ang="0">
                  <a:pos x="2" y="28"/>
                </a:cxn>
                <a:cxn ang="0">
                  <a:pos x="2" y="21"/>
                </a:cxn>
                <a:cxn ang="0">
                  <a:pos x="4" y="12"/>
                </a:cxn>
                <a:cxn ang="0">
                  <a:pos x="7" y="2"/>
                </a:cxn>
                <a:cxn ang="0">
                  <a:pos x="14" y="2"/>
                </a:cxn>
                <a:cxn ang="0">
                  <a:pos x="23" y="2"/>
                </a:cxn>
                <a:cxn ang="0">
                  <a:pos x="33" y="2"/>
                </a:cxn>
                <a:cxn ang="0">
                  <a:pos x="44" y="0"/>
                </a:cxn>
                <a:cxn ang="0">
                  <a:pos x="51" y="0"/>
                </a:cxn>
                <a:cxn ang="0">
                  <a:pos x="63" y="0"/>
                </a:cxn>
                <a:cxn ang="0">
                  <a:pos x="73" y="2"/>
                </a:cxn>
                <a:cxn ang="0">
                  <a:pos x="80" y="2"/>
                </a:cxn>
                <a:cxn ang="0">
                  <a:pos x="80" y="14"/>
                </a:cxn>
                <a:cxn ang="0">
                  <a:pos x="80" y="23"/>
                </a:cxn>
                <a:cxn ang="0">
                  <a:pos x="77" y="30"/>
                </a:cxn>
                <a:cxn ang="0">
                  <a:pos x="75" y="40"/>
                </a:cxn>
              </a:cxnLst>
              <a:rect l="0" t="0" r="r" b="b"/>
              <a:pathLst>
                <a:path w="80" h="40">
                  <a:moveTo>
                    <a:pt x="75" y="40"/>
                  </a:moveTo>
                  <a:lnTo>
                    <a:pt x="66" y="40"/>
                  </a:lnTo>
                  <a:lnTo>
                    <a:pt x="56" y="40"/>
                  </a:lnTo>
                  <a:lnTo>
                    <a:pt x="47" y="40"/>
                  </a:lnTo>
                  <a:lnTo>
                    <a:pt x="37" y="40"/>
                  </a:lnTo>
                  <a:lnTo>
                    <a:pt x="28" y="40"/>
                  </a:lnTo>
                  <a:lnTo>
                    <a:pt x="18" y="38"/>
                  </a:lnTo>
                  <a:lnTo>
                    <a:pt x="9" y="38"/>
                  </a:lnTo>
                  <a:lnTo>
                    <a:pt x="0" y="35"/>
                  </a:lnTo>
                  <a:lnTo>
                    <a:pt x="2" y="28"/>
                  </a:lnTo>
                  <a:lnTo>
                    <a:pt x="2" y="21"/>
                  </a:lnTo>
                  <a:lnTo>
                    <a:pt x="4" y="12"/>
                  </a:lnTo>
                  <a:lnTo>
                    <a:pt x="7" y="2"/>
                  </a:lnTo>
                  <a:lnTo>
                    <a:pt x="14" y="2"/>
                  </a:lnTo>
                  <a:lnTo>
                    <a:pt x="23" y="2"/>
                  </a:lnTo>
                  <a:lnTo>
                    <a:pt x="33" y="2"/>
                  </a:lnTo>
                  <a:lnTo>
                    <a:pt x="44" y="0"/>
                  </a:lnTo>
                  <a:lnTo>
                    <a:pt x="51" y="0"/>
                  </a:lnTo>
                  <a:lnTo>
                    <a:pt x="63" y="0"/>
                  </a:lnTo>
                  <a:lnTo>
                    <a:pt x="73" y="2"/>
                  </a:lnTo>
                  <a:lnTo>
                    <a:pt x="80" y="2"/>
                  </a:lnTo>
                  <a:lnTo>
                    <a:pt x="80" y="14"/>
                  </a:lnTo>
                  <a:lnTo>
                    <a:pt x="80" y="23"/>
                  </a:lnTo>
                  <a:lnTo>
                    <a:pt x="77" y="30"/>
                  </a:lnTo>
                  <a:lnTo>
                    <a:pt x="75" y="40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2425" y="4147"/>
              <a:ext cx="88" cy="36"/>
            </a:xfrm>
            <a:custGeom>
              <a:avLst/>
              <a:gdLst/>
              <a:ahLst/>
              <a:cxnLst>
                <a:cxn ang="0">
                  <a:pos x="78" y="29"/>
                </a:cxn>
                <a:cxn ang="0">
                  <a:pos x="66" y="29"/>
                </a:cxn>
                <a:cxn ang="0">
                  <a:pos x="57" y="31"/>
                </a:cxn>
                <a:cxn ang="0">
                  <a:pos x="48" y="33"/>
                </a:cxn>
                <a:cxn ang="0">
                  <a:pos x="38" y="36"/>
                </a:cxn>
                <a:cxn ang="0">
                  <a:pos x="29" y="36"/>
                </a:cxn>
                <a:cxn ang="0">
                  <a:pos x="19" y="36"/>
                </a:cxn>
                <a:cxn ang="0">
                  <a:pos x="10" y="36"/>
                </a:cxn>
                <a:cxn ang="0">
                  <a:pos x="0" y="36"/>
                </a:cxn>
                <a:cxn ang="0">
                  <a:pos x="0" y="26"/>
                </a:cxn>
                <a:cxn ang="0">
                  <a:pos x="0" y="17"/>
                </a:cxn>
                <a:cxn ang="0">
                  <a:pos x="3" y="7"/>
                </a:cxn>
                <a:cxn ang="0">
                  <a:pos x="7" y="0"/>
                </a:cxn>
                <a:cxn ang="0">
                  <a:pos x="17" y="0"/>
                </a:cxn>
                <a:cxn ang="0">
                  <a:pos x="26" y="0"/>
                </a:cxn>
                <a:cxn ang="0">
                  <a:pos x="36" y="0"/>
                </a:cxn>
                <a:cxn ang="0">
                  <a:pos x="45" y="0"/>
                </a:cxn>
                <a:cxn ang="0">
                  <a:pos x="55" y="0"/>
                </a:cxn>
                <a:cxn ang="0">
                  <a:pos x="66" y="0"/>
                </a:cxn>
                <a:cxn ang="0">
                  <a:pos x="78" y="0"/>
                </a:cxn>
                <a:cxn ang="0">
                  <a:pos x="88" y="3"/>
                </a:cxn>
                <a:cxn ang="0">
                  <a:pos x="85" y="10"/>
                </a:cxn>
                <a:cxn ang="0">
                  <a:pos x="85" y="19"/>
                </a:cxn>
                <a:cxn ang="0">
                  <a:pos x="83" y="26"/>
                </a:cxn>
                <a:cxn ang="0">
                  <a:pos x="78" y="29"/>
                </a:cxn>
              </a:cxnLst>
              <a:rect l="0" t="0" r="r" b="b"/>
              <a:pathLst>
                <a:path w="88" h="36">
                  <a:moveTo>
                    <a:pt x="78" y="29"/>
                  </a:moveTo>
                  <a:lnTo>
                    <a:pt x="66" y="29"/>
                  </a:lnTo>
                  <a:lnTo>
                    <a:pt x="57" y="31"/>
                  </a:lnTo>
                  <a:lnTo>
                    <a:pt x="48" y="33"/>
                  </a:lnTo>
                  <a:lnTo>
                    <a:pt x="38" y="36"/>
                  </a:lnTo>
                  <a:lnTo>
                    <a:pt x="29" y="36"/>
                  </a:lnTo>
                  <a:lnTo>
                    <a:pt x="19" y="36"/>
                  </a:lnTo>
                  <a:lnTo>
                    <a:pt x="10" y="36"/>
                  </a:lnTo>
                  <a:lnTo>
                    <a:pt x="0" y="36"/>
                  </a:lnTo>
                  <a:lnTo>
                    <a:pt x="0" y="26"/>
                  </a:lnTo>
                  <a:lnTo>
                    <a:pt x="0" y="17"/>
                  </a:lnTo>
                  <a:lnTo>
                    <a:pt x="3" y="7"/>
                  </a:lnTo>
                  <a:lnTo>
                    <a:pt x="7" y="0"/>
                  </a:lnTo>
                  <a:lnTo>
                    <a:pt x="17" y="0"/>
                  </a:lnTo>
                  <a:lnTo>
                    <a:pt x="26" y="0"/>
                  </a:lnTo>
                  <a:lnTo>
                    <a:pt x="36" y="0"/>
                  </a:lnTo>
                  <a:lnTo>
                    <a:pt x="45" y="0"/>
                  </a:lnTo>
                  <a:lnTo>
                    <a:pt x="55" y="0"/>
                  </a:lnTo>
                  <a:lnTo>
                    <a:pt x="66" y="0"/>
                  </a:lnTo>
                  <a:lnTo>
                    <a:pt x="78" y="0"/>
                  </a:lnTo>
                  <a:lnTo>
                    <a:pt x="88" y="3"/>
                  </a:lnTo>
                  <a:lnTo>
                    <a:pt x="85" y="10"/>
                  </a:lnTo>
                  <a:lnTo>
                    <a:pt x="85" y="19"/>
                  </a:lnTo>
                  <a:lnTo>
                    <a:pt x="83" y="26"/>
                  </a:lnTo>
                  <a:lnTo>
                    <a:pt x="78" y="29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0" name="Freeform 66"/>
            <p:cNvSpPr>
              <a:spLocks/>
            </p:cNvSpPr>
            <p:nvPr/>
          </p:nvSpPr>
          <p:spPr bwMode="auto">
            <a:xfrm>
              <a:off x="2411" y="4211"/>
              <a:ext cx="87" cy="42"/>
            </a:xfrm>
            <a:custGeom>
              <a:avLst/>
              <a:gdLst/>
              <a:ahLst/>
              <a:cxnLst>
                <a:cxn ang="0">
                  <a:pos x="83" y="40"/>
                </a:cxn>
                <a:cxn ang="0">
                  <a:pos x="0" y="42"/>
                </a:cxn>
                <a:cxn ang="0">
                  <a:pos x="0" y="33"/>
                </a:cxn>
                <a:cxn ang="0">
                  <a:pos x="3" y="24"/>
                </a:cxn>
                <a:cxn ang="0">
                  <a:pos x="3" y="12"/>
                </a:cxn>
                <a:cxn ang="0">
                  <a:pos x="7" y="2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8" y="0"/>
                </a:cxn>
                <a:cxn ang="0">
                  <a:pos x="47" y="0"/>
                </a:cxn>
                <a:cxn ang="0">
                  <a:pos x="57" y="0"/>
                </a:cxn>
                <a:cxn ang="0">
                  <a:pos x="69" y="0"/>
                </a:cxn>
                <a:cxn ang="0">
                  <a:pos x="78" y="0"/>
                </a:cxn>
                <a:cxn ang="0">
                  <a:pos x="87" y="0"/>
                </a:cxn>
                <a:cxn ang="0">
                  <a:pos x="85" y="38"/>
                </a:cxn>
                <a:cxn ang="0">
                  <a:pos x="83" y="40"/>
                </a:cxn>
              </a:cxnLst>
              <a:rect l="0" t="0" r="r" b="b"/>
              <a:pathLst>
                <a:path w="87" h="42">
                  <a:moveTo>
                    <a:pt x="83" y="40"/>
                  </a:moveTo>
                  <a:lnTo>
                    <a:pt x="0" y="42"/>
                  </a:lnTo>
                  <a:lnTo>
                    <a:pt x="0" y="33"/>
                  </a:lnTo>
                  <a:lnTo>
                    <a:pt x="3" y="24"/>
                  </a:lnTo>
                  <a:lnTo>
                    <a:pt x="3" y="12"/>
                  </a:lnTo>
                  <a:lnTo>
                    <a:pt x="7" y="2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8" y="0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69" y="0"/>
                  </a:lnTo>
                  <a:lnTo>
                    <a:pt x="78" y="0"/>
                  </a:lnTo>
                  <a:lnTo>
                    <a:pt x="87" y="0"/>
                  </a:lnTo>
                  <a:lnTo>
                    <a:pt x="85" y="38"/>
                  </a:lnTo>
                  <a:lnTo>
                    <a:pt x="83" y="40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1" name="Freeform 67"/>
            <p:cNvSpPr>
              <a:spLocks/>
            </p:cNvSpPr>
            <p:nvPr/>
          </p:nvSpPr>
          <p:spPr bwMode="auto">
            <a:xfrm>
              <a:off x="2357" y="3994"/>
              <a:ext cx="68" cy="49"/>
            </a:xfrm>
            <a:custGeom>
              <a:avLst/>
              <a:gdLst/>
              <a:ahLst/>
              <a:cxnLst>
                <a:cxn ang="0">
                  <a:pos x="57" y="47"/>
                </a:cxn>
                <a:cxn ang="0">
                  <a:pos x="52" y="49"/>
                </a:cxn>
                <a:cxn ang="0">
                  <a:pos x="45" y="49"/>
                </a:cxn>
                <a:cxn ang="0">
                  <a:pos x="35" y="49"/>
                </a:cxn>
                <a:cxn ang="0">
                  <a:pos x="28" y="49"/>
                </a:cxn>
                <a:cxn ang="0">
                  <a:pos x="21" y="49"/>
                </a:cxn>
                <a:cxn ang="0">
                  <a:pos x="14" y="49"/>
                </a:cxn>
                <a:cxn ang="0">
                  <a:pos x="7" y="49"/>
                </a:cxn>
                <a:cxn ang="0">
                  <a:pos x="0" y="47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2" y="12"/>
                </a:cxn>
                <a:cxn ang="0">
                  <a:pos x="0" y="9"/>
                </a:cxn>
                <a:cxn ang="0">
                  <a:pos x="0" y="7"/>
                </a:cxn>
                <a:cxn ang="0">
                  <a:pos x="2" y="5"/>
                </a:cxn>
                <a:cxn ang="0">
                  <a:pos x="5" y="0"/>
                </a:cxn>
                <a:cxn ang="0">
                  <a:pos x="68" y="0"/>
                </a:cxn>
                <a:cxn ang="0">
                  <a:pos x="66" y="12"/>
                </a:cxn>
                <a:cxn ang="0">
                  <a:pos x="64" y="26"/>
                </a:cxn>
                <a:cxn ang="0">
                  <a:pos x="61" y="38"/>
                </a:cxn>
                <a:cxn ang="0">
                  <a:pos x="57" y="47"/>
                </a:cxn>
              </a:cxnLst>
              <a:rect l="0" t="0" r="r" b="b"/>
              <a:pathLst>
                <a:path w="68" h="49">
                  <a:moveTo>
                    <a:pt x="57" y="47"/>
                  </a:moveTo>
                  <a:lnTo>
                    <a:pt x="52" y="49"/>
                  </a:lnTo>
                  <a:lnTo>
                    <a:pt x="45" y="49"/>
                  </a:lnTo>
                  <a:lnTo>
                    <a:pt x="35" y="49"/>
                  </a:lnTo>
                  <a:lnTo>
                    <a:pt x="28" y="49"/>
                  </a:lnTo>
                  <a:lnTo>
                    <a:pt x="21" y="49"/>
                  </a:lnTo>
                  <a:lnTo>
                    <a:pt x="14" y="49"/>
                  </a:lnTo>
                  <a:lnTo>
                    <a:pt x="7" y="49"/>
                  </a:lnTo>
                  <a:lnTo>
                    <a:pt x="0" y="47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12"/>
                  </a:lnTo>
                  <a:lnTo>
                    <a:pt x="0" y="9"/>
                  </a:lnTo>
                  <a:lnTo>
                    <a:pt x="0" y="7"/>
                  </a:lnTo>
                  <a:lnTo>
                    <a:pt x="2" y="5"/>
                  </a:lnTo>
                  <a:lnTo>
                    <a:pt x="5" y="0"/>
                  </a:lnTo>
                  <a:lnTo>
                    <a:pt x="68" y="0"/>
                  </a:lnTo>
                  <a:lnTo>
                    <a:pt x="66" y="12"/>
                  </a:lnTo>
                  <a:lnTo>
                    <a:pt x="64" y="26"/>
                  </a:lnTo>
                  <a:lnTo>
                    <a:pt x="61" y="38"/>
                  </a:lnTo>
                  <a:lnTo>
                    <a:pt x="57" y="47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2" name="Freeform 68"/>
            <p:cNvSpPr>
              <a:spLocks/>
            </p:cNvSpPr>
            <p:nvPr/>
          </p:nvSpPr>
          <p:spPr bwMode="auto">
            <a:xfrm>
              <a:off x="2347" y="4081"/>
              <a:ext cx="62" cy="36"/>
            </a:xfrm>
            <a:custGeom>
              <a:avLst/>
              <a:gdLst/>
              <a:ahLst/>
              <a:cxnLst>
                <a:cxn ang="0">
                  <a:pos x="55" y="33"/>
                </a:cxn>
                <a:cxn ang="0">
                  <a:pos x="0" y="36"/>
                </a:cxn>
                <a:cxn ang="0">
                  <a:pos x="0" y="28"/>
                </a:cxn>
                <a:cxn ang="0">
                  <a:pos x="0" y="21"/>
                </a:cxn>
                <a:cxn ang="0">
                  <a:pos x="0" y="14"/>
                </a:cxn>
                <a:cxn ang="0">
                  <a:pos x="3" y="7"/>
                </a:cxn>
                <a:cxn ang="0">
                  <a:pos x="57" y="0"/>
                </a:cxn>
                <a:cxn ang="0">
                  <a:pos x="62" y="10"/>
                </a:cxn>
                <a:cxn ang="0">
                  <a:pos x="62" y="19"/>
                </a:cxn>
                <a:cxn ang="0">
                  <a:pos x="57" y="26"/>
                </a:cxn>
                <a:cxn ang="0">
                  <a:pos x="55" y="33"/>
                </a:cxn>
              </a:cxnLst>
              <a:rect l="0" t="0" r="r" b="b"/>
              <a:pathLst>
                <a:path w="62" h="36">
                  <a:moveTo>
                    <a:pt x="55" y="33"/>
                  </a:moveTo>
                  <a:lnTo>
                    <a:pt x="0" y="36"/>
                  </a:lnTo>
                  <a:lnTo>
                    <a:pt x="0" y="28"/>
                  </a:lnTo>
                  <a:lnTo>
                    <a:pt x="0" y="21"/>
                  </a:lnTo>
                  <a:lnTo>
                    <a:pt x="0" y="14"/>
                  </a:lnTo>
                  <a:lnTo>
                    <a:pt x="3" y="7"/>
                  </a:lnTo>
                  <a:lnTo>
                    <a:pt x="57" y="0"/>
                  </a:lnTo>
                  <a:lnTo>
                    <a:pt x="62" y="10"/>
                  </a:lnTo>
                  <a:lnTo>
                    <a:pt x="62" y="19"/>
                  </a:lnTo>
                  <a:lnTo>
                    <a:pt x="57" y="26"/>
                  </a:lnTo>
                  <a:lnTo>
                    <a:pt x="55" y="33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2324" y="4143"/>
              <a:ext cx="68" cy="40"/>
            </a:xfrm>
            <a:custGeom>
              <a:avLst/>
              <a:gdLst/>
              <a:ahLst/>
              <a:cxnLst>
                <a:cxn ang="0">
                  <a:pos x="61" y="40"/>
                </a:cxn>
                <a:cxn ang="0">
                  <a:pos x="54" y="40"/>
                </a:cxn>
                <a:cxn ang="0">
                  <a:pos x="47" y="40"/>
                </a:cxn>
                <a:cxn ang="0">
                  <a:pos x="40" y="40"/>
                </a:cxn>
                <a:cxn ang="0">
                  <a:pos x="31" y="40"/>
                </a:cxn>
                <a:cxn ang="0">
                  <a:pos x="23" y="40"/>
                </a:cxn>
                <a:cxn ang="0">
                  <a:pos x="16" y="40"/>
                </a:cxn>
                <a:cxn ang="0">
                  <a:pos x="9" y="40"/>
                </a:cxn>
                <a:cxn ang="0">
                  <a:pos x="0" y="40"/>
                </a:cxn>
                <a:cxn ang="0">
                  <a:pos x="14" y="4"/>
                </a:cxn>
                <a:cxn ang="0">
                  <a:pos x="19" y="4"/>
                </a:cxn>
                <a:cxn ang="0">
                  <a:pos x="26" y="2"/>
                </a:cxn>
                <a:cxn ang="0">
                  <a:pos x="33" y="2"/>
                </a:cxn>
                <a:cxn ang="0">
                  <a:pos x="42" y="0"/>
                </a:cxn>
                <a:cxn ang="0">
                  <a:pos x="49" y="0"/>
                </a:cxn>
                <a:cxn ang="0">
                  <a:pos x="57" y="0"/>
                </a:cxn>
                <a:cxn ang="0">
                  <a:pos x="61" y="0"/>
                </a:cxn>
                <a:cxn ang="0">
                  <a:pos x="68" y="2"/>
                </a:cxn>
                <a:cxn ang="0">
                  <a:pos x="68" y="11"/>
                </a:cxn>
                <a:cxn ang="0">
                  <a:pos x="66" y="21"/>
                </a:cxn>
                <a:cxn ang="0">
                  <a:pos x="66" y="28"/>
                </a:cxn>
                <a:cxn ang="0">
                  <a:pos x="61" y="40"/>
                </a:cxn>
              </a:cxnLst>
              <a:rect l="0" t="0" r="r" b="b"/>
              <a:pathLst>
                <a:path w="68" h="40">
                  <a:moveTo>
                    <a:pt x="61" y="40"/>
                  </a:moveTo>
                  <a:lnTo>
                    <a:pt x="54" y="40"/>
                  </a:lnTo>
                  <a:lnTo>
                    <a:pt x="47" y="40"/>
                  </a:lnTo>
                  <a:lnTo>
                    <a:pt x="40" y="40"/>
                  </a:lnTo>
                  <a:lnTo>
                    <a:pt x="31" y="40"/>
                  </a:lnTo>
                  <a:lnTo>
                    <a:pt x="23" y="40"/>
                  </a:lnTo>
                  <a:lnTo>
                    <a:pt x="16" y="40"/>
                  </a:lnTo>
                  <a:lnTo>
                    <a:pt x="9" y="40"/>
                  </a:lnTo>
                  <a:lnTo>
                    <a:pt x="0" y="40"/>
                  </a:lnTo>
                  <a:lnTo>
                    <a:pt x="14" y="4"/>
                  </a:lnTo>
                  <a:lnTo>
                    <a:pt x="19" y="4"/>
                  </a:lnTo>
                  <a:lnTo>
                    <a:pt x="26" y="2"/>
                  </a:lnTo>
                  <a:lnTo>
                    <a:pt x="33" y="2"/>
                  </a:lnTo>
                  <a:lnTo>
                    <a:pt x="42" y="0"/>
                  </a:lnTo>
                  <a:lnTo>
                    <a:pt x="49" y="0"/>
                  </a:lnTo>
                  <a:lnTo>
                    <a:pt x="57" y="0"/>
                  </a:lnTo>
                  <a:lnTo>
                    <a:pt x="61" y="0"/>
                  </a:lnTo>
                  <a:lnTo>
                    <a:pt x="68" y="2"/>
                  </a:lnTo>
                  <a:lnTo>
                    <a:pt x="68" y="11"/>
                  </a:lnTo>
                  <a:lnTo>
                    <a:pt x="66" y="21"/>
                  </a:lnTo>
                  <a:lnTo>
                    <a:pt x="66" y="28"/>
                  </a:lnTo>
                  <a:lnTo>
                    <a:pt x="61" y="40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2310" y="4211"/>
              <a:ext cx="68" cy="40"/>
            </a:xfrm>
            <a:custGeom>
              <a:avLst/>
              <a:gdLst/>
              <a:ahLst/>
              <a:cxnLst>
                <a:cxn ang="0">
                  <a:pos x="59" y="40"/>
                </a:cxn>
                <a:cxn ang="0">
                  <a:pos x="52" y="40"/>
                </a:cxn>
                <a:cxn ang="0">
                  <a:pos x="45" y="40"/>
                </a:cxn>
                <a:cxn ang="0">
                  <a:pos x="37" y="40"/>
                </a:cxn>
                <a:cxn ang="0">
                  <a:pos x="30" y="40"/>
                </a:cxn>
                <a:cxn ang="0">
                  <a:pos x="23" y="40"/>
                </a:cxn>
                <a:cxn ang="0">
                  <a:pos x="14" y="38"/>
                </a:cxn>
                <a:cxn ang="0">
                  <a:pos x="7" y="38"/>
                </a:cxn>
                <a:cxn ang="0">
                  <a:pos x="0" y="38"/>
                </a:cxn>
                <a:cxn ang="0">
                  <a:pos x="4" y="28"/>
                </a:cxn>
                <a:cxn ang="0">
                  <a:pos x="4" y="19"/>
                </a:cxn>
                <a:cxn ang="0">
                  <a:pos x="4" y="12"/>
                </a:cxn>
                <a:cxn ang="0">
                  <a:pos x="9" y="5"/>
                </a:cxn>
                <a:cxn ang="0">
                  <a:pos x="16" y="2"/>
                </a:cxn>
                <a:cxn ang="0">
                  <a:pos x="23" y="0"/>
                </a:cxn>
                <a:cxn ang="0">
                  <a:pos x="30" y="0"/>
                </a:cxn>
                <a:cxn ang="0">
                  <a:pos x="40" y="0"/>
                </a:cxn>
                <a:cxn ang="0">
                  <a:pos x="47" y="0"/>
                </a:cxn>
                <a:cxn ang="0">
                  <a:pos x="56" y="0"/>
                </a:cxn>
                <a:cxn ang="0">
                  <a:pos x="63" y="2"/>
                </a:cxn>
                <a:cxn ang="0">
                  <a:pos x="68" y="5"/>
                </a:cxn>
                <a:cxn ang="0">
                  <a:pos x="68" y="12"/>
                </a:cxn>
                <a:cxn ang="0">
                  <a:pos x="66" y="24"/>
                </a:cxn>
                <a:cxn ang="0">
                  <a:pos x="63" y="31"/>
                </a:cxn>
                <a:cxn ang="0">
                  <a:pos x="59" y="40"/>
                </a:cxn>
              </a:cxnLst>
              <a:rect l="0" t="0" r="r" b="b"/>
              <a:pathLst>
                <a:path w="68" h="40">
                  <a:moveTo>
                    <a:pt x="59" y="40"/>
                  </a:moveTo>
                  <a:lnTo>
                    <a:pt x="52" y="40"/>
                  </a:lnTo>
                  <a:lnTo>
                    <a:pt x="45" y="40"/>
                  </a:lnTo>
                  <a:lnTo>
                    <a:pt x="37" y="40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14" y="38"/>
                  </a:lnTo>
                  <a:lnTo>
                    <a:pt x="7" y="38"/>
                  </a:lnTo>
                  <a:lnTo>
                    <a:pt x="0" y="38"/>
                  </a:lnTo>
                  <a:lnTo>
                    <a:pt x="4" y="28"/>
                  </a:lnTo>
                  <a:lnTo>
                    <a:pt x="4" y="19"/>
                  </a:lnTo>
                  <a:lnTo>
                    <a:pt x="4" y="12"/>
                  </a:lnTo>
                  <a:lnTo>
                    <a:pt x="9" y="5"/>
                  </a:lnTo>
                  <a:lnTo>
                    <a:pt x="16" y="2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40" y="0"/>
                  </a:lnTo>
                  <a:lnTo>
                    <a:pt x="47" y="0"/>
                  </a:lnTo>
                  <a:lnTo>
                    <a:pt x="56" y="0"/>
                  </a:lnTo>
                  <a:lnTo>
                    <a:pt x="63" y="2"/>
                  </a:lnTo>
                  <a:lnTo>
                    <a:pt x="68" y="5"/>
                  </a:lnTo>
                  <a:lnTo>
                    <a:pt x="68" y="12"/>
                  </a:lnTo>
                  <a:lnTo>
                    <a:pt x="66" y="24"/>
                  </a:lnTo>
                  <a:lnTo>
                    <a:pt x="63" y="31"/>
                  </a:lnTo>
                  <a:lnTo>
                    <a:pt x="59" y="40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5" name="Freeform 71"/>
            <p:cNvSpPr>
              <a:spLocks/>
            </p:cNvSpPr>
            <p:nvPr/>
          </p:nvSpPr>
          <p:spPr bwMode="auto">
            <a:xfrm>
              <a:off x="2296" y="4294"/>
              <a:ext cx="61" cy="33"/>
            </a:xfrm>
            <a:custGeom>
              <a:avLst/>
              <a:gdLst/>
              <a:ahLst/>
              <a:cxnLst>
                <a:cxn ang="0">
                  <a:pos x="54" y="33"/>
                </a:cxn>
                <a:cxn ang="0">
                  <a:pos x="47" y="33"/>
                </a:cxn>
                <a:cxn ang="0">
                  <a:pos x="42" y="33"/>
                </a:cxn>
                <a:cxn ang="0">
                  <a:pos x="35" y="33"/>
                </a:cxn>
                <a:cxn ang="0">
                  <a:pos x="30" y="33"/>
                </a:cxn>
                <a:cxn ang="0">
                  <a:pos x="23" y="33"/>
                </a:cxn>
                <a:cxn ang="0">
                  <a:pos x="16" y="33"/>
                </a:cxn>
                <a:cxn ang="0">
                  <a:pos x="9" y="33"/>
                </a:cxn>
                <a:cxn ang="0">
                  <a:pos x="2" y="33"/>
                </a:cxn>
                <a:cxn ang="0">
                  <a:pos x="0" y="26"/>
                </a:cxn>
                <a:cxn ang="0">
                  <a:pos x="2" y="16"/>
                </a:cxn>
                <a:cxn ang="0">
                  <a:pos x="4" y="9"/>
                </a:cxn>
                <a:cxn ang="0">
                  <a:pos x="7" y="0"/>
                </a:cxn>
                <a:cxn ang="0">
                  <a:pos x="9" y="0"/>
                </a:cxn>
                <a:cxn ang="0">
                  <a:pos x="16" y="0"/>
                </a:cxn>
                <a:cxn ang="0">
                  <a:pos x="23" y="0"/>
                </a:cxn>
                <a:cxn ang="0">
                  <a:pos x="28" y="0"/>
                </a:cxn>
                <a:cxn ang="0">
                  <a:pos x="35" y="0"/>
                </a:cxn>
                <a:cxn ang="0">
                  <a:pos x="42" y="0"/>
                </a:cxn>
                <a:cxn ang="0">
                  <a:pos x="47" y="0"/>
                </a:cxn>
                <a:cxn ang="0">
                  <a:pos x="54" y="2"/>
                </a:cxn>
                <a:cxn ang="0">
                  <a:pos x="61" y="4"/>
                </a:cxn>
                <a:cxn ang="0">
                  <a:pos x="61" y="11"/>
                </a:cxn>
                <a:cxn ang="0">
                  <a:pos x="59" y="18"/>
                </a:cxn>
                <a:cxn ang="0">
                  <a:pos x="56" y="26"/>
                </a:cxn>
                <a:cxn ang="0">
                  <a:pos x="54" y="33"/>
                </a:cxn>
              </a:cxnLst>
              <a:rect l="0" t="0" r="r" b="b"/>
              <a:pathLst>
                <a:path w="61" h="33">
                  <a:moveTo>
                    <a:pt x="54" y="33"/>
                  </a:moveTo>
                  <a:lnTo>
                    <a:pt x="47" y="33"/>
                  </a:lnTo>
                  <a:lnTo>
                    <a:pt x="42" y="33"/>
                  </a:lnTo>
                  <a:lnTo>
                    <a:pt x="35" y="33"/>
                  </a:lnTo>
                  <a:lnTo>
                    <a:pt x="30" y="33"/>
                  </a:lnTo>
                  <a:lnTo>
                    <a:pt x="23" y="33"/>
                  </a:lnTo>
                  <a:lnTo>
                    <a:pt x="16" y="33"/>
                  </a:lnTo>
                  <a:lnTo>
                    <a:pt x="9" y="33"/>
                  </a:lnTo>
                  <a:lnTo>
                    <a:pt x="2" y="33"/>
                  </a:lnTo>
                  <a:lnTo>
                    <a:pt x="0" y="26"/>
                  </a:lnTo>
                  <a:lnTo>
                    <a:pt x="2" y="16"/>
                  </a:lnTo>
                  <a:lnTo>
                    <a:pt x="4" y="9"/>
                  </a:lnTo>
                  <a:lnTo>
                    <a:pt x="7" y="0"/>
                  </a:lnTo>
                  <a:lnTo>
                    <a:pt x="9" y="0"/>
                  </a:lnTo>
                  <a:lnTo>
                    <a:pt x="16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2" y="0"/>
                  </a:lnTo>
                  <a:lnTo>
                    <a:pt x="47" y="0"/>
                  </a:lnTo>
                  <a:lnTo>
                    <a:pt x="54" y="2"/>
                  </a:lnTo>
                  <a:lnTo>
                    <a:pt x="61" y="4"/>
                  </a:lnTo>
                  <a:lnTo>
                    <a:pt x="61" y="11"/>
                  </a:lnTo>
                  <a:lnTo>
                    <a:pt x="59" y="18"/>
                  </a:lnTo>
                  <a:lnTo>
                    <a:pt x="56" y="26"/>
                  </a:lnTo>
                  <a:lnTo>
                    <a:pt x="54" y="33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6" name="Freeform 72"/>
            <p:cNvSpPr>
              <a:spLocks/>
            </p:cNvSpPr>
            <p:nvPr/>
          </p:nvSpPr>
          <p:spPr bwMode="auto">
            <a:xfrm>
              <a:off x="2272" y="3987"/>
              <a:ext cx="61" cy="54"/>
            </a:xfrm>
            <a:custGeom>
              <a:avLst/>
              <a:gdLst/>
              <a:ahLst/>
              <a:cxnLst>
                <a:cxn ang="0">
                  <a:pos x="50" y="52"/>
                </a:cxn>
                <a:cxn ang="0">
                  <a:pos x="45" y="52"/>
                </a:cxn>
                <a:cxn ang="0">
                  <a:pos x="42" y="52"/>
                </a:cxn>
                <a:cxn ang="0">
                  <a:pos x="35" y="52"/>
                </a:cxn>
                <a:cxn ang="0">
                  <a:pos x="31" y="54"/>
                </a:cxn>
                <a:cxn ang="0">
                  <a:pos x="24" y="54"/>
                </a:cxn>
                <a:cxn ang="0">
                  <a:pos x="16" y="54"/>
                </a:cxn>
                <a:cxn ang="0">
                  <a:pos x="7" y="54"/>
                </a:cxn>
                <a:cxn ang="0">
                  <a:pos x="0" y="54"/>
                </a:cxn>
                <a:cxn ang="0">
                  <a:pos x="7" y="7"/>
                </a:cxn>
                <a:cxn ang="0">
                  <a:pos x="12" y="0"/>
                </a:cxn>
                <a:cxn ang="0">
                  <a:pos x="19" y="0"/>
                </a:cxn>
                <a:cxn ang="0">
                  <a:pos x="26" y="0"/>
                </a:cxn>
                <a:cxn ang="0">
                  <a:pos x="31" y="0"/>
                </a:cxn>
                <a:cxn ang="0">
                  <a:pos x="38" y="0"/>
                </a:cxn>
                <a:cxn ang="0">
                  <a:pos x="42" y="0"/>
                </a:cxn>
                <a:cxn ang="0">
                  <a:pos x="50" y="0"/>
                </a:cxn>
                <a:cxn ang="0">
                  <a:pos x="57" y="2"/>
                </a:cxn>
                <a:cxn ang="0">
                  <a:pos x="61" y="2"/>
                </a:cxn>
                <a:cxn ang="0">
                  <a:pos x="50" y="52"/>
                </a:cxn>
              </a:cxnLst>
              <a:rect l="0" t="0" r="r" b="b"/>
              <a:pathLst>
                <a:path w="61" h="54">
                  <a:moveTo>
                    <a:pt x="50" y="52"/>
                  </a:moveTo>
                  <a:lnTo>
                    <a:pt x="45" y="52"/>
                  </a:lnTo>
                  <a:lnTo>
                    <a:pt x="42" y="52"/>
                  </a:lnTo>
                  <a:lnTo>
                    <a:pt x="35" y="52"/>
                  </a:lnTo>
                  <a:lnTo>
                    <a:pt x="31" y="54"/>
                  </a:lnTo>
                  <a:lnTo>
                    <a:pt x="24" y="54"/>
                  </a:lnTo>
                  <a:lnTo>
                    <a:pt x="16" y="54"/>
                  </a:lnTo>
                  <a:lnTo>
                    <a:pt x="7" y="54"/>
                  </a:lnTo>
                  <a:lnTo>
                    <a:pt x="0" y="54"/>
                  </a:lnTo>
                  <a:lnTo>
                    <a:pt x="7" y="7"/>
                  </a:lnTo>
                  <a:lnTo>
                    <a:pt x="12" y="0"/>
                  </a:lnTo>
                  <a:lnTo>
                    <a:pt x="19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50" y="0"/>
                  </a:lnTo>
                  <a:lnTo>
                    <a:pt x="57" y="2"/>
                  </a:lnTo>
                  <a:lnTo>
                    <a:pt x="61" y="2"/>
                  </a:lnTo>
                  <a:lnTo>
                    <a:pt x="50" y="52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7" name="Freeform 73"/>
            <p:cNvSpPr>
              <a:spLocks/>
            </p:cNvSpPr>
            <p:nvPr/>
          </p:nvSpPr>
          <p:spPr bwMode="auto">
            <a:xfrm>
              <a:off x="2272" y="4079"/>
              <a:ext cx="42" cy="42"/>
            </a:xfrm>
            <a:custGeom>
              <a:avLst/>
              <a:gdLst/>
              <a:ahLst/>
              <a:cxnLst>
                <a:cxn ang="0">
                  <a:pos x="40" y="35"/>
                </a:cxn>
                <a:cxn ang="0">
                  <a:pos x="35" y="38"/>
                </a:cxn>
                <a:cxn ang="0">
                  <a:pos x="33" y="40"/>
                </a:cxn>
                <a:cxn ang="0">
                  <a:pos x="28" y="40"/>
                </a:cxn>
                <a:cxn ang="0">
                  <a:pos x="26" y="38"/>
                </a:cxn>
                <a:cxn ang="0">
                  <a:pos x="19" y="40"/>
                </a:cxn>
                <a:cxn ang="0">
                  <a:pos x="16" y="42"/>
                </a:cxn>
                <a:cxn ang="0">
                  <a:pos x="9" y="42"/>
                </a:cxn>
                <a:cxn ang="0">
                  <a:pos x="5" y="42"/>
                </a:cxn>
                <a:cxn ang="0">
                  <a:pos x="0" y="33"/>
                </a:cxn>
                <a:cxn ang="0">
                  <a:pos x="2" y="23"/>
                </a:cxn>
                <a:cxn ang="0">
                  <a:pos x="7" y="14"/>
                </a:cxn>
                <a:cxn ang="0">
                  <a:pos x="7" y="2"/>
                </a:cxn>
                <a:cxn ang="0">
                  <a:pos x="16" y="2"/>
                </a:cxn>
                <a:cxn ang="0">
                  <a:pos x="26" y="0"/>
                </a:cxn>
                <a:cxn ang="0">
                  <a:pos x="33" y="0"/>
                </a:cxn>
                <a:cxn ang="0">
                  <a:pos x="42" y="2"/>
                </a:cxn>
                <a:cxn ang="0">
                  <a:pos x="40" y="35"/>
                </a:cxn>
              </a:cxnLst>
              <a:rect l="0" t="0" r="r" b="b"/>
              <a:pathLst>
                <a:path w="42" h="42">
                  <a:moveTo>
                    <a:pt x="40" y="35"/>
                  </a:moveTo>
                  <a:lnTo>
                    <a:pt x="35" y="38"/>
                  </a:lnTo>
                  <a:lnTo>
                    <a:pt x="33" y="40"/>
                  </a:lnTo>
                  <a:lnTo>
                    <a:pt x="28" y="40"/>
                  </a:lnTo>
                  <a:lnTo>
                    <a:pt x="26" y="38"/>
                  </a:lnTo>
                  <a:lnTo>
                    <a:pt x="19" y="40"/>
                  </a:lnTo>
                  <a:lnTo>
                    <a:pt x="16" y="42"/>
                  </a:lnTo>
                  <a:lnTo>
                    <a:pt x="9" y="42"/>
                  </a:lnTo>
                  <a:lnTo>
                    <a:pt x="5" y="42"/>
                  </a:lnTo>
                  <a:lnTo>
                    <a:pt x="0" y="33"/>
                  </a:lnTo>
                  <a:lnTo>
                    <a:pt x="2" y="23"/>
                  </a:lnTo>
                  <a:lnTo>
                    <a:pt x="7" y="14"/>
                  </a:lnTo>
                  <a:lnTo>
                    <a:pt x="7" y="2"/>
                  </a:lnTo>
                  <a:lnTo>
                    <a:pt x="16" y="2"/>
                  </a:lnTo>
                  <a:lnTo>
                    <a:pt x="26" y="0"/>
                  </a:lnTo>
                  <a:lnTo>
                    <a:pt x="33" y="0"/>
                  </a:lnTo>
                  <a:lnTo>
                    <a:pt x="42" y="2"/>
                  </a:lnTo>
                  <a:lnTo>
                    <a:pt x="40" y="35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8" name="Freeform 74"/>
            <p:cNvSpPr>
              <a:spLocks/>
            </p:cNvSpPr>
            <p:nvPr/>
          </p:nvSpPr>
          <p:spPr bwMode="auto">
            <a:xfrm>
              <a:off x="2255" y="4147"/>
              <a:ext cx="50" cy="38"/>
            </a:xfrm>
            <a:custGeom>
              <a:avLst/>
              <a:gdLst/>
              <a:ahLst/>
              <a:cxnLst>
                <a:cxn ang="0">
                  <a:pos x="36" y="38"/>
                </a:cxn>
                <a:cxn ang="0">
                  <a:pos x="0" y="36"/>
                </a:cxn>
                <a:cxn ang="0">
                  <a:pos x="0" y="26"/>
                </a:cxn>
                <a:cxn ang="0">
                  <a:pos x="3" y="19"/>
                </a:cxn>
                <a:cxn ang="0">
                  <a:pos x="5" y="10"/>
                </a:cxn>
                <a:cxn ang="0">
                  <a:pos x="10" y="3"/>
                </a:cxn>
                <a:cxn ang="0">
                  <a:pos x="19" y="0"/>
                </a:cxn>
                <a:cxn ang="0">
                  <a:pos x="29" y="0"/>
                </a:cxn>
                <a:cxn ang="0">
                  <a:pos x="41" y="0"/>
                </a:cxn>
                <a:cxn ang="0">
                  <a:pos x="50" y="0"/>
                </a:cxn>
                <a:cxn ang="0">
                  <a:pos x="48" y="10"/>
                </a:cxn>
                <a:cxn ang="0">
                  <a:pos x="45" y="19"/>
                </a:cxn>
                <a:cxn ang="0">
                  <a:pos x="41" y="29"/>
                </a:cxn>
                <a:cxn ang="0">
                  <a:pos x="36" y="38"/>
                </a:cxn>
              </a:cxnLst>
              <a:rect l="0" t="0" r="r" b="b"/>
              <a:pathLst>
                <a:path w="50" h="38">
                  <a:moveTo>
                    <a:pt x="36" y="38"/>
                  </a:moveTo>
                  <a:lnTo>
                    <a:pt x="0" y="36"/>
                  </a:lnTo>
                  <a:lnTo>
                    <a:pt x="0" y="26"/>
                  </a:lnTo>
                  <a:lnTo>
                    <a:pt x="3" y="19"/>
                  </a:lnTo>
                  <a:lnTo>
                    <a:pt x="5" y="10"/>
                  </a:lnTo>
                  <a:lnTo>
                    <a:pt x="10" y="3"/>
                  </a:lnTo>
                  <a:lnTo>
                    <a:pt x="19" y="0"/>
                  </a:lnTo>
                  <a:lnTo>
                    <a:pt x="29" y="0"/>
                  </a:lnTo>
                  <a:lnTo>
                    <a:pt x="41" y="0"/>
                  </a:lnTo>
                  <a:lnTo>
                    <a:pt x="50" y="0"/>
                  </a:lnTo>
                  <a:lnTo>
                    <a:pt x="48" y="10"/>
                  </a:lnTo>
                  <a:lnTo>
                    <a:pt x="45" y="19"/>
                  </a:lnTo>
                  <a:lnTo>
                    <a:pt x="41" y="29"/>
                  </a:lnTo>
                  <a:lnTo>
                    <a:pt x="36" y="38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9" name="Freeform 75"/>
            <p:cNvSpPr>
              <a:spLocks/>
            </p:cNvSpPr>
            <p:nvPr/>
          </p:nvSpPr>
          <p:spPr bwMode="auto">
            <a:xfrm>
              <a:off x="2232" y="4218"/>
              <a:ext cx="38" cy="28"/>
            </a:xfrm>
            <a:custGeom>
              <a:avLst/>
              <a:gdLst/>
              <a:ahLst/>
              <a:cxnLst>
                <a:cxn ang="0">
                  <a:pos x="31" y="28"/>
                </a:cxn>
                <a:cxn ang="0">
                  <a:pos x="23" y="28"/>
                </a:cxn>
                <a:cxn ang="0">
                  <a:pos x="14" y="28"/>
                </a:cxn>
                <a:cxn ang="0">
                  <a:pos x="7" y="28"/>
                </a:cxn>
                <a:cxn ang="0">
                  <a:pos x="0" y="26"/>
                </a:cxn>
                <a:cxn ang="0">
                  <a:pos x="2" y="19"/>
                </a:cxn>
                <a:cxn ang="0">
                  <a:pos x="2" y="12"/>
                </a:cxn>
                <a:cxn ang="0">
                  <a:pos x="5" y="5"/>
                </a:cxn>
                <a:cxn ang="0">
                  <a:pos x="9" y="0"/>
                </a:cxn>
                <a:cxn ang="0">
                  <a:pos x="38" y="2"/>
                </a:cxn>
                <a:cxn ang="0">
                  <a:pos x="38" y="10"/>
                </a:cxn>
                <a:cxn ang="0">
                  <a:pos x="38" y="17"/>
                </a:cxn>
                <a:cxn ang="0">
                  <a:pos x="35" y="24"/>
                </a:cxn>
                <a:cxn ang="0">
                  <a:pos x="31" y="28"/>
                </a:cxn>
              </a:cxnLst>
              <a:rect l="0" t="0" r="r" b="b"/>
              <a:pathLst>
                <a:path w="38" h="28">
                  <a:moveTo>
                    <a:pt x="31" y="28"/>
                  </a:moveTo>
                  <a:lnTo>
                    <a:pt x="23" y="28"/>
                  </a:lnTo>
                  <a:lnTo>
                    <a:pt x="14" y="28"/>
                  </a:lnTo>
                  <a:lnTo>
                    <a:pt x="7" y="28"/>
                  </a:lnTo>
                  <a:lnTo>
                    <a:pt x="0" y="26"/>
                  </a:lnTo>
                  <a:lnTo>
                    <a:pt x="2" y="19"/>
                  </a:lnTo>
                  <a:lnTo>
                    <a:pt x="2" y="12"/>
                  </a:lnTo>
                  <a:lnTo>
                    <a:pt x="5" y="5"/>
                  </a:lnTo>
                  <a:lnTo>
                    <a:pt x="9" y="0"/>
                  </a:lnTo>
                  <a:lnTo>
                    <a:pt x="38" y="2"/>
                  </a:lnTo>
                  <a:lnTo>
                    <a:pt x="38" y="10"/>
                  </a:lnTo>
                  <a:lnTo>
                    <a:pt x="38" y="17"/>
                  </a:lnTo>
                  <a:lnTo>
                    <a:pt x="35" y="24"/>
                  </a:lnTo>
                  <a:lnTo>
                    <a:pt x="31" y="28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0" name="Freeform 76"/>
            <p:cNvSpPr>
              <a:spLocks/>
            </p:cNvSpPr>
            <p:nvPr/>
          </p:nvSpPr>
          <p:spPr bwMode="auto">
            <a:xfrm>
              <a:off x="2213" y="4294"/>
              <a:ext cx="35" cy="28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0" y="16"/>
                </a:cxn>
                <a:cxn ang="0">
                  <a:pos x="5" y="7"/>
                </a:cxn>
                <a:cxn ang="0">
                  <a:pos x="9" y="0"/>
                </a:cxn>
                <a:cxn ang="0">
                  <a:pos x="21" y="0"/>
                </a:cxn>
                <a:cxn ang="0">
                  <a:pos x="24" y="0"/>
                </a:cxn>
                <a:cxn ang="0">
                  <a:pos x="31" y="0"/>
                </a:cxn>
                <a:cxn ang="0">
                  <a:pos x="33" y="0"/>
                </a:cxn>
                <a:cxn ang="0">
                  <a:pos x="35" y="2"/>
                </a:cxn>
                <a:cxn ang="0">
                  <a:pos x="28" y="28"/>
                </a:cxn>
                <a:cxn ang="0">
                  <a:pos x="0" y="26"/>
                </a:cxn>
              </a:cxnLst>
              <a:rect l="0" t="0" r="r" b="b"/>
              <a:pathLst>
                <a:path w="35" h="28">
                  <a:moveTo>
                    <a:pt x="0" y="26"/>
                  </a:moveTo>
                  <a:lnTo>
                    <a:pt x="0" y="16"/>
                  </a:lnTo>
                  <a:lnTo>
                    <a:pt x="5" y="7"/>
                  </a:lnTo>
                  <a:lnTo>
                    <a:pt x="9" y="0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35" y="2"/>
                  </a:lnTo>
                  <a:lnTo>
                    <a:pt x="28" y="28"/>
                  </a:lnTo>
                  <a:lnTo>
                    <a:pt x="0" y="26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1" name="Freeform 77"/>
            <p:cNvSpPr>
              <a:spLocks/>
            </p:cNvSpPr>
            <p:nvPr/>
          </p:nvSpPr>
          <p:spPr bwMode="auto">
            <a:xfrm>
              <a:off x="2079" y="3994"/>
              <a:ext cx="165" cy="52"/>
            </a:xfrm>
            <a:custGeom>
              <a:avLst/>
              <a:gdLst/>
              <a:ahLst/>
              <a:cxnLst>
                <a:cxn ang="0">
                  <a:pos x="151" y="52"/>
                </a:cxn>
                <a:cxn ang="0">
                  <a:pos x="132" y="49"/>
                </a:cxn>
                <a:cxn ang="0">
                  <a:pos x="113" y="47"/>
                </a:cxn>
                <a:cxn ang="0">
                  <a:pos x="96" y="47"/>
                </a:cxn>
                <a:cxn ang="0">
                  <a:pos x="75" y="47"/>
                </a:cxn>
                <a:cxn ang="0">
                  <a:pos x="58" y="47"/>
                </a:cxn>
                <a:cxn ang="0">
                  <a:pos x="40" y="47"/>
                </a:cxn>
                <a:cxn ang="0">
                  <a:pos x="18" y="47"/>
                </a:cxn>
                <a:cxn ang="0">
                  <a:pos x="0" y="45"/>
                </a:cxn>
                <a:cxn ang="0">
                  <a:pos x="4" y="35"/>
                </a:cxn>
                <a:cxn ang="0">
                  <a:pos x="9" y="26"/>
                </a:cxn>
                <a:cxn ang="0">
                  <a:pos x="11" y="16"/>
                </a:cxn>
                <a:cxn ang="0">
                  <a:pos x="18" y="5"/>
                </a:cxn>
                <a:cxn ang="0">
                  <a:pos x="35" y="5"/>
                </a:cxn>
                <a:cxn ang="0">
                  <a:pos x="56" y="5"/>
                </a:cxn>
                <a:cxn ang="0">
                  <a:pos x="73" y="5"/>
                </a:cxn>
                <a:cxn ang="0">
                  <a:pos x="92" y="5"/>
                </a:cxn>
                <a:cxn ang="0">
                  <a:pos x="110" y="5"/>
                </a:cxn>
                <a:cxn ang="0">
                  <a:pos x="129" y="2"/>
                </a:cxn>
                <a:cxn ang="0">
                  <a:pos x="146" y="2"/>
                </a:cxn>
                <a:cxn ang="0">
                  <a:pos x="165" y="0"/>
                </a:cxn>
                <a:cxn ang="0">
                  <a:pos x="162" y="16"/>
                </a:cxn>
                <a:cxn ang="0">
                  <a:pos x="160" y="28"/>
                </a:cxn>
                <a:cxn ang="0">
                  <a:pos x="155" y="40"/>
                </a:cxn>
                <a:cxn ang="0">
                  <a:pos x="151" y="52"/>
                </a:cxn>
              </a:cxnLst>
              <a:rect l="0" t="0" r="r" b="b"/>
              <a:pathLst>
                <a:path w="165" h="52">
                  <a:moveTo>
                    <a:pt x="151" y="52"/>
                  </a:moveTo>
                  <a:lnTo>
                    <a:pt x="132" y="49"/>
                  </a:lnTo>
                  <a:lnTo>
                    <a:pt x="113" y="47"/>
                  </a:lnTo>
                  <a:lnTo>
                    <a:pt x="96" y="47"/>
                  </a:lnTo>
                  <a:lnTo>
                    <a:pt x="75" y="47"/>
                  </a:lnTo>
                  <a:lnTo>
                    <a:pt x="58" y="47"/>
                  </a:lnTo>
                  <a:lnTo>
                    <a:pt x="40" y="47"/>
                  </a:lnTo>
                  <a:lnTo>
                    <a:pt x="18" y="47"/>
                  </a:lnTo>
                  <a:lnTo>
                    <a:pt x="0" y="45"/>
                  </a:lnTo>
                  <a:lnTo>
                    <a:pt x="4" y="35"/>
                  </a:lnTo>
                  <a:lnTo>
                    <a:pt x="9" y="26"/>
                  </a:lnTo>
                  <a:lnTo>
                    <a:pt x="11" y="16"/>
                  </a:lnTo>
                  <a:lnTo>
                    <a:pt x="18" y="5"/>
                  </a:lnTo>
                  <a:lnTo>
                    <a:pt x="35" y="5"/>
                  </a:lnTo>
                  <a:lnTo>
                    <a:pt x="56" y="5"/>
                  </a:lnTo>
                  <a:lnTo>
                    <a:pt x="73" y="5"/>
                  </a:lnTo>
                  <a:lnTo>
                    <a:pt x="92" y="5"/>
                  </a:lnTo>
                  <a:lnTo>
                    <a:pt x="110" y="5"/>
                  </a:lnTo>
                  <a:lnTo>
                    <a:pt x="129" y="2"/>
                  </a:lnTo>
                  <a:lnTo>
                    <a:pt x="146" y="2"/>
                  </a:lnTo>
                  <a:lnTo>
                    <a:pt x="165" y="0"/>
                  </a:lnTo>
                  <a:lnTo>
                    <a:pt x="162" y="16"/>
                  </a:lnTo>
                  <a:lnTo>
                    <a:pt x="160" y="28"/>
                  </a:lnTo>
                  <a:lnTo>
                    <a:pt x="155" y="40"/>
                  </a:lnTo>
                  <a:lnTo>
                    <a:pt x="151" y="52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2" name="Freeform 78"/>
            <p:cNvSpPr>
              <a:spLocks/>
            </p:cNvSpPr>
            <p:nvPr/>
          </p:nvSpPr>
          <p:spPr bwMode="auto">
            <a:xfrm>
              <a:off x="2185" y="4076"/>
              <a:ext cx="56" cy="48"/>
            </a:xfrm>
            <a:custGeom>
              <a:avLst/>
              <a:gdLst/>
              <a:ahLst/>
              <a:cxnLst>
                <a:cxn ang="0">
                  <a:pos x="37" y="48"/>
                </a:cxn>
                <a:cxn ang="0">
                  <a:pos x="28" y="48"/>
                </a:cxn>
                <a:cxn ang="0">
                  <a:pos x="19" y="45"/>
                </a:cxn>
                <a:cxn ang="0">
                  <a:pos x="9" y="45"/>
                </a:cxn>
                <a:cxn ang="0">
                  <a:pos x="0" y="43"/>
                </a:cxn>
                <a:cxn ang="0">
                  <a:pos x="0" y="33"/>
                </a:cxn>
                <a:cxn ang="0">
                  <a:pos x="4" y="24"/>
                </a:cxn>
                <a:cxn ang="0">
                  <a:pos x="7" y="12"/>
                </a:cxn>
                <a:cxn ang="0">
                  <a:pos x="11" y="0"/>
                </a:cxn>
                <a:cxn ang="0">
                  <a:pos x="16" y="3"/>
                </a:cxn>
                <a:cxn ang="0">
                  <a:pos x="23" y="3"/>
                </a:cxn>
                <a:cxn ang="0">
                  <a:pos x="28" y="5"/>
                </a:cxn>
                <a:cxn ang="0">
                  <a:pos x="33" y="5"/>
                </a:cxn>
                <a:cxn ang="0">
                  <a:pos x="40" y="5"/>
                </a:cxn>
                <a:cxn ang="0">
                  <a:pos x="45" y="8"/>
                </a:cxn>
                <a:cxn ang="0">
                  <a:pos x="49" y="8"/>
                </a:cxn>
                <a:cxn ang="0">
                  <a:pos x="56" y="12"/>
                </a:cxn>
                <a:cxn ang="0">
                  <a:pos x="54" y="22"/>
                </a:cxn>
                <a:cxn ang="0">
                  <a:pos x="49" y="29"/>
                </a:cxn>
                <a:cxn ang="0">
                  <a:pos x="42" y="38"/>
                </a:cxn>
                <a:cxn ang="0">
                  <a:pos x="37" y="48"/>
                </a:cxn>
              </a:cxnLst>
              <a:rect l="0" t="0" r="r" b="b"/>
              <a:pathLst>
                <a:path w="56" h="48">
                  <a:moveTo>
                    <a:pt x="37" y="48"/>
                  </a:moveTo>
                  <a:lnTo>
                    <a:pt x="28" y="48"/>
                  </a:lnTo>
                  <a:lnTo>
                    <a:pt x="19" y="45"/>
                  </a:lnTo>
                  <a:lnTo>
                    <a:pt x="9" y="45"/>
                  </a:lnTo>
                  <a:lnTo>
                    <a:pt x="0" y="43"/>
                  </a:lnTo>
                  <a:lnTo>
                    <a:pt x="0" y="33"/>
                  </a:lnTo>
                  <a:lnTo>
                    <a:pt x="4" y="24"/>
                  </a:lnTo>
                  <a:lnTo>
                    <a:pt x="7" y="12"/>
                  </a:lnTo>
                  <a:lnTo>
                    <a:pt x="11" y="0"/>
                  </a:lnTo>
                  <a:lnTo>
                    <a:pt x="16" y="3"/>
                  </a:lnTo>
                  <a:lnTo>
                    <a:pt x="23" y="3"/>
                  </a:lnTo>
                  <a:lnTo>
                    <a:pt x="28" y="5"/>
                  </a:lnTo>
                  <a:lnTo>
                    <a:pt x="33" y="5"/>
                  </a:lnTo>
                  <a:lnTo>
                    <a:pt x="40" y="5"/>
                  </a:lnTo>
                  <a:lnTo>
                    <a:pt x="45" y="8"/>
                  </a:lnTo>
                  <a:lnTo>
                    <a:pt x="49" y="8"/>
                  </a:lnTo>
                  <a:lnTo>
                    <a:pt x="56" y="12"/>
                  </a:lnTo>
                  <a:lnTo>
                    <a:pt x="54" y="22"/>
                  </a:lnTo>
                  <a:lnTo>
                    <a:pt x="49" y="29"/>
                  </a:lnTo>
                  <a:lnTo>
                    <a:pt x="42" y="38"/>
                  </a:lnTo>
                  <a:lnTo>
                    <a:pt x="37" y="48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3" name="Freeform 79"/>
            <p:cNvSpPr>
              <a:spLocks/>
            </p:cNvSpPr>
            <p:nvPr/>
          </p:nvSpPr>
          <p:spPr bwMode="auto">
            <a:xfrm>
              <a:off x="2161" y="4147"/>
              <a:ext cx="57" cy="38"/>
            </a:xfrm>
            <a:custGeom>
              <a:avLst/>
              <a:gdLst/>
              <a:ahLst/>
              <a:cxnLst>
                <a:cxn ang="0">
                  <a:pos x="47" y="38"/>
                </a:cxn>
                <a:cxn ang="0">
                  <a:pos x="40" y="38"/>
                </a:cxn>
                <a:cxn ang="0">
                  <a:pos x="35" y="38"/>
                </a:cxn>
                <a:cxn ang="0">
                  <a:pos x="28" y="38"/>
                </a:cxn>
                <a:cxn ang="0">
                  <a:pos x="21" y="38"/>
                </a:cxn>
                <a:cxn ang="0">
                  <a:pos x="17" y="38"/>
                </a:cxn>
                <a:cxn ang="0">
                  <a:pos x="12" y="38"/>
                </a:cxn>
                <a:cxn ang="0">
                  <a:pos x="5" y="38"/>
                </a:cxn>
                <a:cxn ang="0">
                  <a:pos x="0" y="36"/>
                </a:cxn>
                <a:cxn ang="0">
                  <a:pos x="5" y="26"/>
                </a:cxn>
                <a:cxn ang="0">
                  <a:pos x="7" y="19"/>
                </a:cxn>
                <a:cxn ang="0">
                  <a:pos x="10" y="10"/>
                </a:cxn>
                <a:cxn ang="0">
                  <a:pos x="14" y="0"/>
                </a:cxn>
                <a:cxn ang="0">
                  <a:pos x="24" y="3"/>
                </a:cxn>
                <a:cxn ang="0">
                  <a:pos x="35" y="3"/>
                </a:cxn>
                <a:cxn ang="0">
                  <a:pos x="47" y="5"/>
                </a:cxn>
                <a:cxn ang="0">
                  <a:pos x="57" y="7"/>
                </a:cxn>
                <a:cxn ang="0">
                  <a:pos x="52" y="17"/>
                </a:cxn>
                <a:cxn ang="0">
                  <a:pos x="52" y="24"/>
                </a:cxn>
                <a:cxn ang="0">
                  <a:pos x="50" y="31"/>
                </a:cxn>
                <a:cxn ang="0">
                  <a:pos x="47" y="38"/>
                </a:cxn>
              </a:cxnLst>
              <a:rect l="0" t="0" r="r" b="b"/>
              <a:pathLst>
                <a:path w="57" h="38">
                  <a:moveTo>
                    <a:pt x="47" y="38"/>
                  </a:moveTo>
                  <a:lnTo>
                    <a:pt x="40" y="38"/>
                  </a:lnTo>
                  <a:lnTo>
                    <a:pt x="35" y="38"/>
                  </a:lnTo>
                  <a:lnTo>
                    <a:pt x="28" y="38"/>
                  </a:lnTo>
                  <a:lnTo>
                    <a:pt x="21" y="38"/>
                  </a:lnTo>
                  <a:lnTo>
                    <a:pt x="17" y="38"/>
                  </a:lnTo>
                  <a:lnTo>
                    <a:pt x="12" y="38"/>
                  </a:lnTo>
                  <a:lnTo>
                    <a:pt x="5" y="38"/>
                  </a:lnTo>
                  <a:lnTo>
                    <a:pt x="0" y="36"/>
                  </a:lnTo>
                  <a:lnTo>
                    <a:pt x="5" y="26"/>
                  </a:lnTo>
                  <a:lnTo>
                    <a:pt x="7" y="19"/>
                  </a:lnTo>
                  <a:lnTo>
                    <a:pt x="10" y="10"/>
                  </a:lnTo>
                  <a:lnTo>
                    <a:pt x="14" y="0"/>
                  </a:lnTo>
                  <a:lnTo>
                    <a:pt x="24" y="3"/>
                  </a:lnTo>
                  <a:lnTo>
                    <a:pt x="35" y="3"/>
                  </a:lnTo>
                  <a:lnTo>
                    <a:pt x="47" y="5"/>
                  </a:lnTo>
                  <a:lnTo>
                    <a:pt x="57" y="7"/>
                  </a:lnTo>
                  <a:lnTo>
                    <a:pt x="52" y="17"/>
                  </a:lnTo>
                  <a:lnTo>
                    <a:pt x="52" y="24"/>
                  </a:lnTo>
                  <a:lnTo>
                    <a:pt x="50" y="31"/>
                  </a:lnTo>
                  <a:lnTo>
                    <a:pt x="47" y="38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4" name="Freeform 80"/>
            <p:cNvSpPr>
              <a:spLocks/>
            </p:cNvSpPr>
            <p:nvPr/>
          </p:nvSpPr>
          <p:spPr bwMode="auto">
            <a:xfrm>
              <a:off x="2140" y="4211"/>
              <a:ext cx="61" cy="31"/>
            </a:xfrm>
            <a:custGeom>
              <a:avLst/>
              <a:gdLst/>
              <a:ahLst/>
              <a:cxnLst>
                <a:cxn ang="0">
                  <a:pos x="52" y="31"/>
                </a:cxn>
                <a:cxn ang="0">
                  <a:pos x="0" y="31"/>
                </a:cxn>
                <a:cxn ang="0">
                  <a:pos x="2" y="24"/>
                </a:cxn>
                <a:cxn ang="0">
                  <a:pos x="2" y="14"/>
                </a:cxn>
                <a:cxn ang="0">
                  <a:pos x="7" y="7"/>
                </a:cxn>
                <a:cxn ang="0">
                  <a:pos x="9" y="0"/>
                </a:cxn>
                <a:cxn ang="0">
                  <a:pos x="61" y="5"/>
                </a:cxn>
                <a:cxn ang="0">
                  <a:pos x="61" y="9"/>
                </a:cxn>
                <a:cxn ang="0">
                  <a:pos x="61" y="17"/>
                </a:cxn>
                <a:cxn ang="0">
                  <a:pos x="59" y="24"/>
                </a:cxn>
                <a:cxn ang="0">
                  <a:pos x="56" y="31"/>
                </a:cxn>
                <a:cxn ang="0">
                  <a:pos x="52" y="31"/>
                </a:cxn>
              </a:cxnLst>
              <a:rect l="0" t="0" r="r" b="b"/>
              <a:pathLst>
                <a:path w="61" h="31">
                  <a:moveTo>
                    <a:pt x="52" y="31"/>
                  </a:moveTo>
                  <a:lnTo>
                    <a:pt x="0" y="31"/>
                  </a:lnTo>
                  <a:lnTo>
                    <a:pt x="2" y="24"/>
                  </a:lnTo>
                  <a:lnTo>
                    <a:pt x="2" y="14"/>
                  </a:lnTo>
                  <a:lnTo>
                    <a:pt x="7" y="7"/>
                  </a:lnTo>
                  <a:lnTo>
                    <a:pt x="9" y="0"/>
                  </a:lnTo>
                  <a:lnTo>
                    <a:pt x="61" y="5"/>
                  </a:lnTo>
                  <a:lnTo>
                    <a:pt x="61" y="9"/>
                  </a:lnTo>
                  <a:lnTo>
                    <a:pt x="61" y="17"/>
                  </a:lnTo>
                  <a:lnTo>
                    <a:pt x="59" y="24"/>
                  </a:lnTo>
                  <a:lnTo>
                    <a:pt x="56" y="31"/>
                  </a:lnTo>
                  <a:lnTo>
                    <a:pt x="52" y="31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5" name="Freeform 81"/>
            <p:cNvSpPr>
              <a:spLocks/>
            </p:cNvSpPr>
            <p:nvPr/>
          </p:nvSpPr>
          <p:spPr bwMode="auto">
            <a:xfrm>
              <a:off x="2123" y="4279"/>
              <a:ext cx="55" cy="41"/>
            </a:xfrm>
            <a:custGeom>
              <a:avLst/>
              <a:gdLst/>
              <a:ahLst/>
              <a:cxnLst>
                <a:cxn ang="0">
                  <a:pos x="26" y="38"/>
                </a:cxn>
                <a:cxn ang="0">
                  <a:pos x="19" y="38"/>
                </a:cxn>
                <a:cxn ang="0">
                  <a:pos x="14" y="36"/>
                </a:cxn>
                <a:cxn ang="0">
                  <a:pos x="7" y="33"/>
                </a:cxn>
                <a:cxn ang="0">
                  <a:pos x="0" y="33"/>
                </a:cxn>
                <a:cxn ang="0">
                  <a:pos x="0" y="26"/>
                </a:cxn>
                <a:cxn ang="0">
                  <a:pos x="3" y="17"/>
                </a:cxn>
                <a:cxn ang="0">
                  <a:pos x="5" y="10"/>
                </a:cxn>
                <a:cxn ang="0">
                  <a:pos x="10" y="0"/>
                </a:cxn>
                <a:cxn ang="0">
                  <a:pos x="14" y="3"/>
                </a:cxn>
                <a:cxn ang="0">
                  <a:pos x="19" y="3"/>
                </a:cxn>
                <a:cxn ang="0">
                  <a:pos x="26" y="3"/>
                </a:cxn>
                <a:cxn ang="0">
                  <a:pos x="31" y="5"/>
                </a:cxn>
                <a:cxn ang="0">
                  <a:pos x="38" y="5"/>
                </a:cxn>
                <a:cxn ang="0">
                  <a:pos x="43" y="8"/>
                </a:cxn>
                <a:cxn ang="0">
                  <a:pos x="50" y="10"/>
                </a:cxn>
                <a:cxn ang="0">
                  <a:pos x="55" y="10"/>
                </a:cxn>
                <a:cxn ang="0">
                  <a:pos x="52" y="22"/>
                </a:cxn>
                <a:cxn ang="0">
                  <a:pos x="48" y="33"/>
                </a:cxn>
                <a:cxn ang="0">
                  <a:pos x="40" y="41"/>
                </a:cxn>
                <a:cxn ang="0">
                  <a:pos x="26" y="38"/>
                </a:cxn>
              </a:cxnLst>
              <a:rect l="0" t="0" r="r" b="b"/>
              <a:pathLst>
                <a:path w="55" h="41">
                  <a:moveTo>
                    <a:pt x="26" y="38"/>
                  </a:moveTo>
                  <a:lnTo>
                    <a:pt x="19" y="38"/>
                  </a:lnTo>
                  <a:lnTo>
                    <a:pt x="14" y="36"/>
                  </a:lnTo>
                  <a:lnTo>
                    <a:pt x="7" y="33"/>
                  </a:lnTo>
                  <a:lnTo>
                    <a:pt x="0" y="33"/>
                  </a:lnTo>
                  <a:lnTo>
                    <a:pt x="0" y="26"/>
                  </a:lnTo>
                  <a:lnTo>
                    <a:pt x="3" y="17"/>
                  </a:lnTo>
                  <a:lnTo>
                    <a:pt x="5" y="10"/>
                  </a:lnTo>
                  <a:lnTo>
                    <a:pt x="10" y="0"/>
                  </a:lnTo>
                  <a:lnTo>
                    <a:pt x="14" y="3"/>
                  </a:lnTo>
                  <a:lnTo>
                    <a:pt x="19" y="3"/>
                  </a:lnTo>
                  <a:lnTo>
                    <a:pt x="26" y="3"/>
                  </a:lnTo>
                  <a:lnTo>
                    <a:pt x="31" y="5"/>
                  </a:lnTo>
                  <a:lnTo>
                    <a:pt x="38" y="5"/>
                  </a:lnTo>
                  <a:lnTo>
                    <a:pt x="43" y="8"/>
                  </a:lnTo>
                  <a:lnTo>
                    <a:pt x="50" y="10"/>
                  </a:lnTo>
                  <a:lnTo>
                    <a:pt x="55" y="10"/>
                  </a:lnTo>
                  <a:lnTo>
                    <a:pt x="52" y="22"/>
                  </a:lnTo>
                  <a:lnTo>
                    <a:pt x="48" y="33"/>
                  </a:lnTo>
                  <a:lnTo>
                    <a:pt x="40" y="41"/>
                  </a:lnTo>
                  <a:lnTo>
                    <a:pt x="26" y="38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6" name="Freeform 82"/>
            <p:cNvSpPr>
              <a:spLocks/>
            </p:cNvSpPr>
            <p:nvPr/>
          </p:nvSpPr>
          <p:spPr bwMode="auto">
            <a:xfrm>
              <a:off x="2060" y="4072"/>
              <a:ext cx="99" cy="45"/>
            </a:xfrm>
            <a:custGeom>
              <a:avLst/>
              <a:gdLst/>
              <a:ahLst/>
              <a:cxnLst>
                <a:cxn ang="0">
                  <a:pos x="82" y="45"/>
                </a:cxn>
                <a:cxn ang="0">
                  <a:pos x="73" y="45"/>
                </a:cxn>
                <a:cxn ang="0">
                  <a:pos x="63" y="45"/>
                </a:cxn>
                <a:cxn ang="0">
                  <a:pos x="54" y="42"/>
                </a:cxn>
                <a:cxn ang="0">
                  <a:pos x="42" y="40"/>
                </a:cxn>
                <a:cxn ang="0">
                  <a:pos x="30" y="40"/>
                </a:cxn>
                <a:cxn ang="0">
                  <a:pos x="21" y="40"/>
                </a:cxn>
                <a:cxn ang="0">
                  <a:pos x="9" y="40"/>
                </a:cxn>
                <a:cxn ang="0">
                  <a:pos x="0" y="40"/>
                </a:cxn>
                <a:cxn ang="0">
                  <a:pos x="0" y="30"/>
                </a:cxn>
                <a:cxn ang="0">
                  <a:pos x="2" y="21"/>
                </a:cxn>
                <a:cxn ang="0">
                  <a:pos x="7" y="12"/>
                </a:cxn>
                <a:cxn ang="0">
                  <a:pos x="11" y="2"/>
                </a:cxn>
                <a:cxn ang="0">
                  <a:pos x="23" y="2"/>
                </a:cxn>
                <a:cxn ang="0">
                  <a:pos x="35" y="2"/>
                </a:cxn>
                <a:cxn ang="0">
                  <a:pos x="44" y="2"/>
                </a:cxn>
                <a:cxn ang="0">
                  <a:pos x="56" y="0"/>
                </a:cxn>
                <a:cxn ang="0">
                  <a:pos x="66" y="0"/>
                </a:cxn>
                <a:cxn ang="0">
                  <a:pos x="77" y="2"/>
                </a:cxn>
                <a:cxn ang="0">
                  <a:pos x="87" y="2"/>
                </a:cxn>
                <a:cxn ang="0">
                  <a:pos x="99" y="2"/>
                </a:cxn>
                <a:cxn ang="0">
                  <a:pos x="96" y="14"/>
                </a:cxn>
                <a:cxn ang="0">
                  <a:pos x="94" y="23"/>
                </a:cxn>
                <a:cxn ang="0">
                  <a:pos x="89" y="35"/>
                </a:cxn>
                <a:cxn ang="0">
                  <a:pos x="82" y="45"/>
                </a:cxn>
              </a:cxnLst>
              <a:rect l="0" t="0" r="r" b="b"/>
              <a:pathLst>
                <a:path w="99" h="45">
                  <a:moveTo>
                    <a:pt x="82" y="45"/>
                  </a:moveTo>
                  <a:lnTo>
                    <a:pt x="73" y="45"/>
                  </a:lnTo>
                  <a:lnTo>
                    <a:pt x="63" y="45"/>
                  </a:lnTo>
                  <a:lnTo>
                    <a:pt x="54" y="42"/>
                  </a:lnTo>
                  <a:lnTo>
                    <a:pt x="42" y="40"/>
                  </a:lnTo>
                  <a:lnTo>
                    <a:pt x="30" y="40"/>
                  </a:lnTo>
                  <a:lnTo>
                    <a:pt x="21" y="40"/>
                  </a:lnTo>
                  <a:lnTo>
                    <a:pt x="9" y="40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2" y="21"/>
                  </a:lnTo>
                  <a:lnTo>
                    <a:pt x="7" y="12"/>
                  </a:lnTo>
                  <a:lnTo>
                    <a:pt x="11" y="2"/>
                  </a:lnTo>
                  <a:lnTo>
                    <a:pt x="23" y="2"/>
                  </a:lnTo>
                  <a:lnTo>
                    <a:pt x="35" y="2"/>
                  </a:lnTo>
                  <a:lnTo>
                    <a:pt x="44" y="2"/>
                  </a:lnTo>
                  <a:lnTo>
                    <a:pt x="56" y="0"/>
                  </a:lnTo>
                  <a:lnTo>
                    <a:pt x="66" y="0"/>
                  </a:lnTo>
                  <a:lnTo>
                    <a:pt x="77" y="2"/>
                  </a:lnTo>
                  <a:lnTo>
                    <a:pt x="87" y="2"/>
                  </a:lnTo>
                  <a:lnTo>
                    <a:pt x="99" y="2"/>
                  </a:lnTo>
                  <a:lnTo>
                    <a:pt x="96" y="14"/>
                  </a:lnTo>
                  <a:lnTo>
                    <a:pt x="94" y="23"/>
                  </a:lnTo>
                  <a:lnTo>
                    <a:pt x="89" y="35"/>
                  </a:lnTo>
                  <a:lnTo>
                    <a:pt x="82" y="45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7" name="Freeform 83"/>
            <p:cNvSpPr>
              <a:spLocks/>
            </p:cNvSpPr>
            <p:nvPr/>
          </p:nvSpPr>
          <p:spPr bwMode="auto">
            <a:xfrm>
              <a:off x="2029" y="4145"/>
              <a:ext cx="104" cy="38"/>
            </a:xfrm>
            <a:custGeom>
              <a:avLst/>
              <a:gdLst/>
              <a:ahLst/>
              <a:cxnLst>
                <a:cxn ang="0">
                  <a:pos x="87" y="38"/>
                </a:cxn>
                <a:cxn ang="0">
                  <a:pos x="78" y="35"/>
                </a:cxn>
                <a:cxn ang="0">
                  <a:pos x="66" y="33"/>
                </a:cxn>
                <a:cxn ang="0">
                  <a:pos x="54" y="33"/>
                </a:cxn>
                <a:cxn ang="0">
                  <a:pos x="42" y="31"/>
                </a:cxn>
                <a:cxn ang="0">
                  <a:pos x="33" y="31"/>
                </a:cxn>
                <a:cxn ang="0">
                  <a:pos x="21" y="31"/>
                </a:cxn>
                <a:cxn ang="0">
                  <a:pos x="9" y="31"/>
                </a:cxn>
                <a:cxn ang="0">
                  <a:pos x="0" y="28"/>
                </a:cxn>
                <a:cxn ang="0">
                  <a:pos x="2" y="21"/>
                </a:cxn>
                <a:cxn ang="0">
                  <a:pos x="5" y="14"/>
                </a:cxn>
                <a:cxn ang="0">
                  <a:pos x="9" y="7"/>
                </a:cxn>
                <a:cxn ang="0">
                  <a:pos x="14" y="2"/>
                </a:cxn>
                <a:cxn ang="0">
                  <a:pos x="26" y="2"/>
                </a:cxn>
                <a:cxn ang="0">
                  <a:pos x="38" y="2"/>
                </a:cxn>
                <a:cxn ang="0">
                  <a:pos x="50" y="0"/>
                </a:cxn>
                <a:cxn ang="0">
                  <a:pos x="59" y="0"/>
                </a:cxn>
                <a:cxn ang="0">
                  <a:pos x="71" y="0"/>
                </a:cxn>
                <a:cxn ang="0">
                  <a:pos x="83" y="0"/>
                </a:cxn>
                <a:cxn ang="0">
                  <a:pos x="94" y="0"/>
                </a:cxn>
                <a:cxn ang="0">
                  <a:pos x="104" y="2"/>
                </a:cxn>
                <a:cxn ang="0">
                  <a:pos x="101" y="12"/>
                </a:cxn>
                <a:cxn ang="0">
                  <a:pos x="99" y="21"/>
                </a:cxn>
                <a:cxn ang="0">
                  <a:pos x="94" y="31"/>
                </a:cxn>
                <a:cxn ang="0">
                  <a:pos x="87" y="38"/>
                </a:cxn>
              </a:cxnLst>
              <a:rect l="0" t="0" r="r" b="b"/>
              <a:pathLst>
                <a:path w="104" h="38">
                  <a:moveTo>
                    <a:pt x="87" y="38"/>
                  </a:moveTo>
                  <a:lnTo>
                    <a:pt x="78" y="35"/>
                  </a:lnTo>
                  <a:lnTo>
                    <a:pt x="66" y="33"/>
                  </a:lnTo>
                  <a:lnTo>
                    <a:pt x="54" y="33"/>
                  </a:lnTo>
                  <a:lnTo>
                    <a:pt x="42" y="31"/>
                  </a:lnTo>
                  <a:lnTo>
                    <a:pt x="33" y="31"/>
                  </a:lnTo>
                  <a:lnTo>
                    <a:pt x="21" y="31"/>
                  </a:lnTo>
                  <a:lnTo>
                    <a:pt x="9" y="31"/>
                  </a:lnTo>
                  <a:lnTo>
                    <a:pt x="0" y="28"/>
                  </a:lnTo>
                  <a:lnTo>
                    <a:pt x="2" y="21"/>
                  </a:lnTo>
                  <a:lnTo>
                    <a:pt x="5" y="14"/>
                  </a:lnTo>
                  <a:lnTo>
                    <a:pt x="9" y="7"/>
                  </a:lnTo>
                  <a:lnTo>
                    <a:pt x="14" y="2"/>
                  </a:lnTo>
                  <a:lnTo>
                    <a:pt x="26" y="2"/>
                  </a:lnTo>
                  <a:lnTo>
                    <a:pt x="38" y="2"/>
                  </a:lnTo>
                  <a:lnTo>
                    <a:pt x="50" y="0"/>
                  </a:lnTo>
                  <a:lnTo>
                    <a:pt x="59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4" y="0"/>
                  </a:lnTo>
                  <a:lnTo>
                    <a:pt x="104" y="2"/>
                  </a:lnTo>
                  <a:lnTo>
                    <a:pt x="101" y="12"/>
                  </a:lnTo>
                  <a:lnTo>
                    <a:pt x="99" y="21"/>
                  </a:lnTo>
                  <a:lnTo>
                    <a:pt x="94" y="31"/>
                  </a:lnTo>
                  <a:lnTo>
                    <a:pt x="87" y="38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8" name="Freeform 84"/>
            <p:cNvSpPr>
              <a:spLocks/>
            </p:cNvSpPr>
            <p:nvPr/>
          </p:nvSpPr>
          <p:spPr bwMode="auto">
            <a:xfrm>
              <a:off x="2012" y="4202"/>
              <a:ext cx="95" cy="37"/>
            </a:xfrm>
            <a:custGeom>
              <a:avLst/>
              <a:gdLst/>
              <a:ahLst/>
              <a:cxnLst>
                <a:cxn ang="0">
                  <a:pos x="67" y="35"/>
                </a:cxn>
                <a:cxn ang="0">
                  <a:pos x="57" y="33"/>
                </a:cxn>
                <a:cxn ang="0">
                  <a:pos x="50" y="33"/>
                </a:cxn>
                <a:cxn ang="0">
                  <a:pos x="41" y="33"/>
                </a:cxn>
                <a:cxn ang="0">
                  <a:pos x="33" y="33"/>
                </a:cxn>
                <a:cxn ang="0">
                  <a:pos x="24" y="33"/>
                </a:cxn>
                <a:cxn ang="0">
                  <a:pos x="17" y="33"/>
                </a:cxn>
                <a:cxn ang="0">
                  <a:pos x="8" y="33"/>
                </a:cxn>
                <a:cxn ang="0">
                  <a:pos x="0" y="30"/>
                </a:cxn>
                <a:cxn ang="0">
                  <a:pos x="0" y="21"/>
                </a:cxn>
                <a:cxn ang="0">
                  <a:pos x="5" y="16"/>
                </a:cxn>
                <a:cxn ang="0">
                  <a:pos x="8" y="7"/>
                </a:cxn>
                <a:cxn ang="0">
                  <a:pos x="12" y="0"/>
                </a:cxn>
                <a:cxn ang="0">
                  <a:pos x="22" y="0"/>
                </a:cxn>
                <a:cxn ang="0">
                  <a:pos x="33" y="0"/>
                </a:cxn>
                <a:cxn ang="0">
                  <a:pos x="43" y="0"/>
                </a:cxn>
                <a:cxn ang="0">
                  <a:pos x="55" y="0"/>
                </a:cxn>
                <a:cxn ang="0">
                  <a:pos x="67" y="2"/>
                </a:cxn>
                <a:cxn ang="0">
                  <a:pos x="76" y="4"/>
                </a:cxn>
                <a:cxn ang="0">
                  <a:pos x="85" y="4"/>
                </a:cxn>
                <a:cxn ang="0">
                  <a:pos x="95" y="9"/>
                </a:cxn>
                <a:cxn ang="0">
                  <a:pos x="92" y="18"/>
                </a:cxn>
                <a:cxn ang="0">
                  <a:pos x="90" y="30"/>
                </a:cxn>
                <a:cxn ang="0">
                  <a:pos x="81" y="37"/>
                </a:cxn>
                <a:cxn ang="0">
                  <a:pos x="67" y="35"/>
                </a:cxn>
              </a:cxnLst>
              <a:rect l="0" t="0" r="r" b="b"/>
              <a:pathLst>
                <a:path w="95" h="37">
                  <a:moveTo>
                    <a:pt x="67" y="35"/>
                  </a:moveTo>
                  <a:lnTo>
                    <a:pt x="57" y="33"/>
                  </a:lnTo>
                  <a:lnTo>
                    <a:pt x="50" y="33"/>
                  </a:lnTo>
                  <a:lnTo>
                    <a:pt x="41" y="33"/>
                  </a:lnTo>
                  <a:lnTo>
                    <a:pt x="33" y="33"/>
                  </a:lnTo>
                  <a:lnTo>
                    <a:pt x="24" y="33"/>
                  </a:lnTo>
                  <a:lnTo>
                    <a:pt x="17" y="33"/>
                  </a:lnTo>
                  <a:lnTo>
                    <a:pt x="8" y="33"/>
                  </a:lnTo>
                  <a:lnTo>
                    <a:pt x="0" y="30"/>
                  </a:lnTo>
                  <a:lnTo>
                    <a:pt x="0" y="21"/>
                  </a:lnTo>
                  <a:lnTo>
                    <a:pt x="5" y="16"/>
                  </a:lnTo>
                  <a:lnTo>
                    <a:pt x="8" y="7"/>
                  </a:lnTo>
                  <a:lnTo>
                    <a:pt x="12" y="0"/>
                  </a:lnTo>
                  <a:lnTo>
                    <a:pt x="22" y="0"/>
                  </a:lnTo>
                  <a:lnTo>
                    <a:pt x="33" y="0"/>
                  </a:lnTo>
                  <a:lnTo>
                    <a:pt x="43" y="0"/>
                  </a:lnTo>
                  <a:lnTo>
                    <a:pt x="55" y="0"/>
                  </a:lnTo>
                  <a:lnTo>
                    <a:pt x="67" y="2"/>
                  </a:lnTo>
                  <a:lnTo>
                    <a:pt x="76" y="4"/>
                  </a:lnTo>
                  <a:lnTo>
                    <a:pt x="85" y="4"/>
                  </a:lnTo>
                  <a:lnTo>
                    <a:pt x="95" y="9"/>
                  </a:lnTo>
                  <a:lnTo>
                    <a:pt x="92" y="18"/>
                  </a:lnTo>
                  <a:lnTo>
                    <a:pt x="90" y="30"/>
                  </a:lnTo>
                  <a:lnTo>
                    <a:pt x="81" y="37"/>
                  </a:lnTo>
                  <a:lnTo>
                    <a:pt x="67" y="35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9" name="Freeform 85"/>
            <p:cNvSpPr>
              <a:spLocks/>
            </p:cNvSpPr>
            <p:nvPr/>
          </p:nvSpPr>
          <p:spPr bwMode="auto">
            <a:xfrm>
              <a:off x="2001" y="4275"/>
              <a:ext cx="85" cy="35"/>
            </a:xfrm>
            <a:custGeom>
              <a:avLst/>
              <a:gdLst/>
              <a:ahLst/>
              <a:cxnLst>
                <a:cxn ang="0">
                  <a:pos x="70" y="35"/>
                </a:cxn>
                <a:cxn ang="0">
                  <a:pos x="61" y="35"/>
                </a:cxn>
                <a:cxn ang="0">
                  <a:pos x="54" y="35"/>
                </a:cxn>
                <a:cxn ang="0">
                  <a:pos x="44" y="33"/>
                </a:cxn>
                <a:cxn ang="0">
                  <a:pos x="35" y="30"/>
                </a:cxn>
                <a:cxn ang="0">
                  <a:pos x="26" y="28"/>
                </a:cxn>
                <a:cxn ang="0">
                  <a:pos x="19" y="26"/>
                </a:cxn>
                <a:cxn ang="0">
                  <a:pos x="9" y="23"/>
                </a:cxn>
                <a:cxn ang="0">
                  <a:pos x="0" y="19"/>
                </a:cxn>
                <a:cxn ang="0">
                  <a:pos x="2" y="14"/>
                </a:cxn>
                <a:cxn ang="0">
                  <a:pos x="4" y="9"/>
                </a:cxn>
                <a:cxn ang="0">
                  <a:pos x="7" y="4"/>
                </a:cxn>
                <a:cxn ang="0">
                  <a:pos x="9" y="0"/>
                </a:cxn>
                <a:cxn ang="0">
                  <a:pos x="16" y="0"/>
                </a:cxn>
                <a:cxn ang="0">
                  <a:pos x="26" y="0"/>
                </a:cxn>
                <a:cxn ang="0">
                  <a:pos x="35" y="0"/>
                </a:cxn>
                <a:cxn ang="0">
                  <a:pos x="47" y="2"/>
                </a:cxn>
                <a:cxn ang="0">
                  <a:pos x="54" y="2"/>
                </a:cxn>
                <a:cxn ang="0">
                  <a:pos x="66" y="2"/>
                </a:cxn>
                <a:cxn ang="0">
                  <a:pos x="75" y="2"/>
                </a:cxn>
                <a:cxn ang="0">
                  <a:pos x="85" y="4"/>
                </a:cxn>
                <a:cxn ang="0">
                  <a:pos x="82" y="14"/>
                </a:cxn>
                <a:cxn ang="0">
                  <a:pos x="80" y="21"/>
                </a:cxn>
                <a:cxn ang="0">
                  <a:pos x="78" y="28"/>
                </a:cxn>
                <a:cxn ang="0">
                  <a:pos x="70" y="35"/>
                </a:cxn>
              </a:cxnLst>
              <a:rect l="0" t="0" r="r" b="b"/>
              <a:pathLst>
                <a:path w="85" h="35">
                  <a:moveTo>
                    <a:pt x="70" y="35"/>
                  </a:moveTo>
                  <a:lnTo>
                    <a:pt x="61" y="35"/>
                  </a:lnTo>
                  <a:lnTo>
                    <a:pt x="54" y="35"/>
                  </a:lnTo>
                  <a:lnTo>
                    <a:pt x="44" y="33"/>
                  </a:lnTo>
                  <a:lnTo>
                    <a:pt x="35" y="30"/>
                  </a:lnTo>
                  <a:lnTo>
                    <a:pt x="26" y="28"/>
                  </a:lnTo>
                  <a:lnTo>
                    <a:pt x="19" y="26"/>
                  </a:lnTo>
                  <a:lnTo>
                    <a:pt x="9" y="23"/>
                  </a:lnTo>
                  <a:lnTo>
                    <a:pt x="0" y="19"/>
                  </a:lnTo>
                  <a:lnTo>
                    <a:pt x="2" y="14"/>
                  </a:lnTo>
                  <a:lnTo>
                    <a:pt x="4" y="9"/>
                  </a:lnTo>
                  <a:lnTo>
                    <a:pt x="7" y="4"/>
                  </a:lnTo>
                  <a:lnTo>
                    <a:pt x="9" y="0"/>
                  </a:lnTo>
                  <a:lnTo>
                    <a:pt x="16" y="0"/>
                  </a:lnTo>
                  <a:lnTo>
                    <a:pt x="26" y="0"/>
                  </a:lnTo>
                  <a:lnTo>
                    <a:pt x="35" y="0"/>
                  </a:lnTo>
                  <a:lnTo>
                    <a:pt x="47" y="2"/>
                  </a:lnTo>
                  <a:lnTo>
                    <a:pt x="54" y="2"/>
                  </a:lnTo>
                  <a:lnTo>
                    <a:pt x="66" y="2"/>
                  </a:lnTo>
                  <a:lnTo>
                    <a:pt x="75" y="2"/>
                  </a:lnTo>
                  <a:lnTo>
                    <a:pt x="85" y="4"/>
                  </a:lnTo>
                  <a:lnTo>
                    <a:pt x="82" y="14"/>
                  </a:lnTo>
                  <a:lnTo>
                    <a:pt x="80" y="21"/>
                  </a:lnTo>
                  <a:lnTo>
                    <a:pt x="78" y="28"/>
                  </a:lnTo>
                  <a:lnTo>
                    <a:pt x="70" y="35"/>
                  </a:lnTo>
                  <a:close/>
                </a:path>
              </a:pathLst>
            </a:custGeom>
            <a:noFill/>
            <a:ln w="14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aphicFrame>
          <p:nvGraphicFramePr>
            <p:cNvPr id="1110" name="Object 86"/>
            <p:cNvGraphicFramePr>
              <a:graphicFrameLocks noChangeAspect="1"/>
            </p:cNvGraphicFramePr>
            <p:nvPr/>
          </p:nvGraphicFramePr>
          <p:xfrm>
            <a:off x="2399" y="2483"/>
            <a:ext cx="953" cy="1054"/>
          </p:xfrm>
          <a:graphic>
            <a:graphicData uri="http://schemas.openxmlformats.org/presentationml/2006/ole">
              <p:oleObj spid="_x0000_s1110" name="Picture" r:id="rId3" imgW="1828800" imgH="2022480" progId="Word.Picture.8">
                <p:embed/>
              </p:oleObj>
            </a:graphicData>
          </a:graphic>
        </p:graphicFrame>
      </p:grp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858180" cy="3429023"/>
          </a:xfrm>
        </p:spPr>
        <p:txBody>
          <a:bodyPr>
            <a:noAutofit/>
          </a:bodyPr>
          <a:lstStyle/>
          <a:p>
            <a:pPr algn="ctr"/>
            <a:r>
              <a:rPr lang="ru-RU" sz="7200" b="1" i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Подбор цветов в графическом редакторе </a:t>
            </a:r>
            <a:r>
              <a:rPr lang="en-US" sz="7200" b="1" i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Paint</a:t>
            </a:r>
            <a:endParaRPr lang="ru-RU" sz="7200" b="1" i="1" dirty="0" smtClean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1"/>
            <a:ext cx="8472518" cy="4071966"/>
          </a:xfrm>
        </p:spPr>
        <p:txBody>
          <a:bodyPr>
            <a:normAutofit/>
          </a:bodyPr>
          <a:lstStyle/>
          <a:p>
            <a:pPr marL="514350" lvl="0" indent="-514350">
              <a:buSzPct val="100000"/>
              <a:buFont typeface="+mj-lt"/>
              <a:buAutoNum type="arabicParenR"/>
            </a:pPr>
            <a:r>
              <a:rPr lang="ru-RU" b="1" dirty="0" smtClean="0"/>
              <a:t>Открыть графический редактор </a:t>
            </a:r>
            <a:r>
              <a:rPr lang="ru-RU" b="1" dirty="0" err="1" smtClean="0"/>
              <a:t>Paint</a:t>
            </a:r>
            <a:r>
              <a:rPr lang="ru-RU" b="1" dirty="0" smtClean="0"/>
              <a:t>;</a:t>
            </a:r>
          </a:p>
          <a:p>
            <a:pPr marL="514350" lvl="0" indent="-514350">
              <a:buSzPct val="100000"/>
              <a:buFont typeface="+mj-lt"/>
              <a:buAutoNum type="arabicParenR"/>
            </a:pPr>
            <a:r>
              <a:rPr lang="ru-RU" b="1" dirty="0" smtClean="0"/>
              <a:t>Выбрать размер листа – ширина = 12 см, высота = 7 см;</a:t>
            </a:r>
          </a:p>
          <a:p>
            <a:pPr marL="514350" lvl="0" indent="-514350">
              <a:buSzPct val="100000"/>
              <a:buFont typeface="+mj-lt"/>
              <a:buAutoNum type="arabicParenR"/>
            </a:pPr>
            <a:r>
              <a:rPr lang="ru-RU" b="1" dirty="0" smtClean="0"/>
              <a:t>Вставить готовое фото по данной цепочке;</a:t>
            </a:r>
          </a:p>
          <a:p>
            <a:pPr marL="514350" lvl="0" indent="-514350">
              <a:buSzPct val="100000"/>
              <a:buFont typeface="+mj-lt"/>
              <a:buAutoNum type="arabicParenR"/>
            </a:pPr>
            <a:r>
              <a:rPr lang="ru-RU" b="1" dirty="0" smtClean="0"/>
              <a:t>Нарисовать контур копии фотографии;</a:t>
            </a:r>
          </a:p>
          <a:p>
            <a:pPr marL="514350" lvl="0" indent="-514350">
              <a:buSzPct val="100000"/>
              <a:buFont typeface="+mj-lt"/>
              <a:buAutoNum type="arabicParenR"/>
            </a:pPr>
            <a:r>
              <a:rPr lang="ru-RU" b="1" dirty="0" smtClean="0"/>
              <a:t>Подобрать цвета и закрасить рисунок;</a:t>
            </a:r>
          </a:p>
          <a:p>
            <a:pPr marL="514350" lvl="0" indent="-514350">
              <a:buSzPct val="100000"/>
              <a:buFont typeface="+mj-lt"/>
              <a:buAutoNum type="arabicParenR"/>
            </a:pPr>
            <a:r>
              <a:rPr lang="ru-RU" b="1" dirty="0" smtClean="0"/>
              <a:t>Исправить недостатки и погрешности.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28694"/>
          </a:xfrm>
        </p:spPr>
        <p:txBody>
          <a:bodyPr>
            <a:noAutofit/>
          </a:bodyPr>
          <a:lstStyle/>
          <a:p>
            <a:pPr lvl="0"/>
            <a:r>
              <a:rPr lang="ru-RU" b="1" i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Алгоритм выполнения работы</a:t>
            </a:r>
          </a:p>
        </p:txBody>
      </p:sp>
      <p:sp>
        <p:nvSpPr>
          <p:cNvPr id="4" name="Содержимое 5"/>
          <p:cNvSpPr txBox="1">
            <a:spLocks/>
          </p:cNvSpPr>
          <p:nvPr/>
        </p:nvSpPr>
        <p:spPr>
          <a:xfrm>
            <a:off x="142844" y="4500570"/>
            <a:ext cx="8643998" cy="11144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507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ПРАВКА – ВСТАВИТЬ ИЗ ФАЙЛА – «ПУТЬ К ФОТОГРАФИИ своё имя.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507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bmp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50707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</a:t>
            </a:r>
          </a:p>
        </p:txBody>
      </p:sp>
      <p:sp>
        <p:nvSpPr>
          <p:cNvPr id="5" name="Выгнутая вправо стрелка 4"/>
          <p:cNvSpPr/>
          <p:nvPr/>
        </p:nvSpPr>
        <p:spPr>
          <a:xfrm>
            <a:off x="8286776" y="2357430"/>
            <a:ext cx="714380" cy="3429024"/>
          </a:xfrm>
          <a:prstGeom prst="curvedLeftArrow">
            <a:avLst>
              <a:gd name="adj1" fmla="val 61368"/>
              <a:gd name="adj2" fmla="val 145156"/>
              <a:gd name="adj3" fmla="val 407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 descr="цветок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3571876"/>
            <a:ext cx="2846417" cy="2991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547813" y="1844675"/>
            <a:ext cx="583247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1" i="1" dirty="0" smtClean="0">
                <a:solidFill>
                  <a:srgbClr val="0070C0"/>
                </a:solidFill>
              </a:rPr>
              <a:t>Спасибо!</a:t>
            </a:r>
            <a:endParaRPr lang="ru-RU" sz="88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6" descr="палитр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2447" y="285728"/>
            <a:ext cx="3159153" cy="63865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Текст 3"/>
          <p:cNvSpPr txBox="1">
            <a:spLocks/>
          </p:cNvSpPr>
          <p:nvPr/>
        </p:nvSpPr>
        <p:spPr>
          <a:xfrm>
            <a:off x="277803" y="428604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Выделение произвольной области</a:t>
            </a:r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277803" y="1214422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Ластик</a:t>
            </a:r>
          </a:p>
        </p:txBody>
      </p:sp>
      <p:sp>
        <p:nvSpPr>
          <p:cNvPr id="10" name="Текст 3"/>
          <p:cNvSpPr txBox="1">
            <a:spLocks/>
          </p:cNvSpPr>
          <p:nvPr/>
        </p:nvSpPr>
        <p:spPr>
          <a:xfrm>
            <a:off x="277803" y="2000240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Выбор цвета</a:t>
            </a:r>
          </a:p>
        </p:txBody>
      </p:sp>
      <p:sp>
        <p:nvSpPr>
          <p:cNvPr id="11" name="Текст 3"/>
          <p:cNvSpPr txBox="1">
            <a:spLocks/>
          </p:cNvSpPr>
          <p:nvPr/>
        </p:nvSpPr>
        <p:spPr>
          <a:xfrm>
            <a:off x="6207157" y="1214422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Заливка</a:t>
            </a:r>
          </a:p>
        </p:txBody>
      </p:sp>
      <p:sp>
        <p:nvSpPr>
          <p:cNvPr id="12" name="Текст 3"/>
          <p:cNvSpPr txBox="1">
            <a:spLocks/>
          </p:cNvSpPr>
          <p:nvPr/>
        </p:nvSpPr>
        <p:spPr>
          <a:xfrm>
            <a:off x="6207157" y="428604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Выделение</a:t>
            </a:r>
          </a:p>
        </p:txBody>
      </p:sp>
      <p:sp>
        <p:nvSpPr>
          <p:cNvPr id="13" name="Текст 3"/>
          <p:cNvSpPr txBox="1">
            <a:spLocks/>
          </p:cNvSpPr>
          <p:nvPr/>
        </p:nvSpPr>
        <p:spPr>
          <a:xfrm>
            <a:off x="6207157" y="4357694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Кривая</a:t>
            </a:r>
          </a:p>
        </p:txBody>
      </p:sp>
      <p:sp>
        <p:nvSpPr>
          <p:cNvPr id="14" name="Текст 3"/>
          <p:cNvSpPr txBox="1">
            <a:spLocks/>
          </p:cNvSpPr>
          <p:nvPr/>
        </p:nvSpPr>
        <p:spPr>
          <a:xfrm>
            <a:off x="6207157" y="3571876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Надпись</a:t>
            </a:r>
          </a:p>
        </p:txBody>
      </p:sp>
      <p:sp>
        <p:nvSpPr>
          <p:cNvPr id="15" name="Текст 3"/>
          <p:cNvSpPr txBox="1">
            <a:spLocks/>
          </p:cNvSpPr>
          <p:nvPr/>
        </p:nvSpPr>
        <p:spPr>
          <a:xfrm>
            <a:off x="6207157" y="2786058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Кисть</a:t>
            </a:r>
          </a:p>
        </p:txBody>
      </p:sp>
      <p:sp>
        <p:nvSpPr>
          <p:cNvPr id="16" name="Текст 3"/>
          <p:cNvSpPr txBox="1">
            <a:spLocks/>
          </p:cNvSpPr>
          <p:nvPr/>
        </p:nvSpPr>
        <p:spPr>
          <a:xfrm>
            <a:off x="6207157" y="2000240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Масштаб</a:t>
            </a:r>
          </a:p>
        </p:txBody>
      </p:sp>
      <p:sp>
        <p:nvSpPr>
          <p:cNvPr id="17" name="Текст 3"/>
          <p:cNvSpPr txBox="1">
            <a:spLocks/>
          </p:cNvSpPr>
          <p:nvPr/>
        </p:nvSpPr>
        <p:spPr>
          <a:xfrm>
            <a:off x="6207157" y="5929330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Скруглённый прямоугольник</a:t>
            </a:r>
          </a:p>
        </p:txBody>
      </p:sp>
      <p:sp>
        <p:nvSpPr>
          <p:cNvPr id="18" name="Текст 3"/>
          <p:cNvSpPr txBox="1">
            <a:spLocks/>
          </p:cNvSpPr>
          <p:nvPr/>
        </p:nvSpPr>
        <p:spPr>
          <a:xfrm>
            <a:off x="6207157" y="5143512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Многоугольник</a:t>
            </a:r>
          </a:p>
        </p:txBody>
      </p:sp>
      <p:sp>
        <p:nvSpPr>
          <p:cNvPr id="19" name="Текст 3"/>
          <p:cNvSpPr txBox="1">
            <a:spLocks/>
          </p:cNvSpPr>
          <p:nvPr/>
        </p:nvSpPr>
        <p:spPr>
          <a:xfrm>
            <a:off x="277803" y="3571876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Распылитель</a:t>
            </a:r>
          </a:p>
        </p:txBody>
      </p:sp>
      <p:sp>
        <p:nvSpPr>
          <p:cNvPr id="20" name="Текст 3"/>
          <p:cNvSpPr txBox="1">
            <a:spLocks/>
          </p:cNvSpPr>
          <p:nvPr/>
        </p:nvSpPr>
        <p:spPr>
          <a:xfrm>
            <a:off x="277803" y="2786058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Карандаш</a:t>
            </a:r>
          </a:p>
        </p:txBody>
      </p:sp>
      <p:sp>
        <p:nvSpPr>
          <p:cNvPr id="21" name="Текст 3"/>
          <p:cNvSpPr txBox="1">
            <a:spLocks/>
          </p:cNvSpPr>
          <p:nvPr/>
        </p:nvSpPr>
        <p:spPr>
          <a:xfrm>
            <a:off x="277803" y="4357694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Линия</a:t>
            </a:r>
          </a:p>
        </p:txBody>
      </p:sp>
      <p:sp>
        <p:nvSpPr>
          <p:cNvPr id="22" name="Текст 3"/>
          <p:cNvSpPr txBox="1">
            <a:spLocks/>
          </p:cNvSpPr>
          <p:nvPr/>
        </p:nvSpPr>
        <p:spPr>
          <a:xfrm>
            <a:off x="277803" y="5143512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Прямоугольник</a:t>
            </a:r>
          </a:p>
        </p:txBody>
      </p:sp>
      <p:sp>
        <p:nvSpPr>
          <p:cNvPr id="23" name="Текст 3"/>
          <p:cNvSpPr txBox="1">
            <a:spLocks/>
          </p:cNvSpPr>
          <p:nvPr/>
        </p:nvSpPr>
        <p:spPr>
          <a:xfrm>
            <a:off x="277803" y="5929330"/>
            <a:ext cx="2651123" cy="642942"/>
          </a:xfrm>
          <a:prstGeom prst="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2000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Эллипс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палитр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85728"/>
            <a:ext cx="3159153" cy="63865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3428992" y="1428736"/>
            <a:ext cx="5715008" cy="3500462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solidFill>
                  <a:srgbClr val="0070C0"/>
                </a:solidFill>
              </a:rPr>
              <a:t>ВЫДЕЛИТЬ</a:t>
            </a:r>
          </a:p>
          <a:p>
            <a:pPr algn="ctr"/>
            <a:r>
              <a:rPr lang="ru-RU" sz="7200" b="1" dirty="0" smtClean="0">
                <a:solidFill>
                  <a:srgbClr val="00B050"/>
                </a:solidFill>
              </a:rPr>
              <a:t>КОПИРОВАТЬ</a:t>
            </a:r>
          </a:p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ОТРАЗИТЬ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5"/>
          <p:cNvSpPr txBox="1">
            <a:spLocks/>
          </p:cNvSpPr>
          <p:nvPr/>
        </p:nvSpPr>
        <p:spPr>
          <a:xfrm>
            <a:off x="3428992" y="0"/>
            <a:ext cx="5715008" cy="66437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Если воспользоваться этим инструментом, то можно изменить каждый пиксель по отдельности.  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(6)</a:t>
            </a: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 этого инструмента на панели настройки можно выбрать  различные формы: круглая, квадратная, наклонная..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(8)</a:t>
            </a: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Использование этого инструмента предшествует команде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Рисунок-Отразить-Повернуть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(2)</a:t>
            </a: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рисования 12-тиугльника рациональнее всего воспользоваться инструментом… 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(14)</a:t>
            </a: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Для вывода поясняющих надписей используют инструмент… </a:t>
            </a:r>
            <a:r>
              <a:rPr kumimoji="0" lang="ru-RU" sz="2800" i="0" u="non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(10)</a:t>
            </a:r>
            <a:endParaRPr kumimoji="0" lang="ru-RU" sz="2000" i="0" u="non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 помощью этого инструмента можно нарисовать ровный круг. 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(15) </a:t>
            </a: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 закрашивании можно воспользоваться инструментом заливка, а можно и инструментом…  </a:t>
            </a: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+mn-lt"/>
                <a:ea typeface="+mn-ea"/>
                <a:cs typeface="+mn-cs"/>
              </a:rPr>
              <a:t>(8)</a:t>
            </a:r>
            <a:endParaRPr kumimoji="0" lang="ru-RU" sz="2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Содержимое 6" descr="палитра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85728"/>
            <a:ext cx="3159153" cy="63865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3428992" y="0"/>
            <a:ext cx="5715008" cy="664371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Если воспользоваться этим инструментом, то можно изменить каждый пиксель по отдельности. 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(6)</a:t>
            </a:r>
            <a:endPara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У этого инструмента на панели настройки можно выбрать  различные формы: круглая, квадратная, наклонная..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(8)</a:t>
            </a:r>
            <a:endParaRPr lang="ru-RU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Использование этого инструмента предшествует команде </a:t>
            </a:r>
            <a:r>
              <a:rPr lang="ru-RU" sz="2000" dirty="0" err="1" smtClean="0"/>
              <a:t>Рисунок-Отразить-Повернуть</a:t>
            </a:r>
            <a:r>
              <a:rPr lang="ru-RU" sz="2000" dirty="0" smtClean="0"/>
              <a:t>.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endParaRPr lang="ru-RU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Для рисования 12-тиугльника рациональнее всего воспользоваться инструментом…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(14)</a:t>
            </a:r>
            <a:endParaRPr lang="ru-RU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Для вывода поясняющих надписей используют инструмент…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(10)</a:t>
            </a:r>
            <a:endParaRPr lang="ru-RU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С помощью этого инструмента можно нарисовать ровный круг.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(15)</a:t>
            </a:r>
            <a:r>
              <a:rPr lang="ru-RU" sz="2800" dirty="0" smtClean="0"/>
              <a:t> </a:t>
            </a:r>
            <a:endParaRPr lang="ru-RU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При закрашивании можно воспользоваться инструментом заливка, а можно и инструментом… 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(8)</a:t>
            </a:r>
            <a:endParaRPr lang="ru-RU" sz="2000" dirty="0"/>
          </a:p>
        </p:txBody>
      </p:sp>
      <p:sp>
        <p:nvSpPr>
          <p:cNvPr id="9" name="Управляющая кнопка: настраиваемая 8">
            <a:hlinkClick r:id="" action="ppaction://noaction" highlightClick="1"/>
          </p:cNvPr>
          <p:cNvSpPr/>
          <p:nvPr/>
        </p:nvSpPr>
        <p:spPr>
          <a:xfrm>
            <a:off x="7072330" y="6357958"/>
            <a:ext cx="1785950" cy="35719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Проверить ответ</a:t>
            </a:r>
            <a:endParaRPr lang="ru-RU" sz="14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3050"/>
            <a:ext cx="8643998" cy="1162050"/>
          </a:xfrm>
        </p:spPr>
        <p:txBody>
          <a:bodyPr>
            <a:noAutofit/>
          </a:bodyPr>
          <a:lstStyle/>
          <a:p>
            <a:pPr algn="ctr"/>
            <a:r>
              <a:rPr lang="ru-RU" sz="8800" i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Оцени себя!</a:t>
            </a:r>
            <a:endParaRPr lang="ru-RU" sz="8800" i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85720" y="1928802"/>
          <a:ext cx="8715407" cy="4358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1214446"/>
                <a:gridCol w="1857388"/>
                <a:gridCol w="1285855"/>
              </a:tblGrid>
              <a:tr h="29455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600" dirty="0">
                          <a:latin typeface="Times New Roman"/>
                          <a:ea typeface="Times New Roman"/>
                        </a:rPr>
                        <a:t>Число верных ответов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6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600" dirty="0">
                          <a:latin typeface="Times New Roman"/>
                          <a:ea typeface="Times New Roman"/>
                        </a:rPr>
                        <a:t>5 – 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600" dirty="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</a:tr>
              <a:tr h="1340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600" dirty="0">
                          <a:latin typeface="Times New Roman"/>
                          <a:ea typeface="Times New Roman"/>
                        </a:rPr>
                        <a:t>Оценка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6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6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660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2"/>
          <p:cNvSpPr>
            <a:spLocks noChangeArrowheads="1"/>
          </p:cNvSpPr>
          <p:nvPr/>
        </p:nvSpPr>
        <p:spPr bwMode="auto">
          <a:xfrm>
            <a:off x="611188" y="260350"/>
            <a:ext cx="936625" cy="936625"/>
          </a:xfrm>
          <a:prstGeom prst="smileyFace">
            <a:avLst/>
          </a:prstGeom>
          <a:solidFill>
            <a:srgbClr val="C000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repeatCount="5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31 -0.01017 L 0.24462 0.54844 C 0.29202 0.67445 0.3625 0.74567 0.43594 0.74567 C 0.51979 0.74567 0.58663 0.67445 0.63368 0.54844 L 0.85903 -0.01017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9" y="3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0" presetClass="path" presetSubtype="0" repeatCount="5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5833 2.83237E-6 C 0.85469 0.01549 0.85972 -0.00255 0.85382 0.01017 C 0.85121 0.01618 0.85052 0.02104 0.84635 0.02612 C 0.84271 0.04323 0.84792 0.02289 0.84201 0.0363 C 0.83594 0.05017 0.84583 0.03537 0.83767 0.04647 C 0.83594 0.05318 0.83403 0.05757 0.83021 0.06242 C 0.82795 0.07283 0.82673 0.0793 0.82135 0.0867 C 0.81753 0.10196 0.82309 0.0837 0.81545 0.09688 C 0.80764 0.11052 0.8217 0.09618 0.80955 0.10705 C 0.80798 0.11422 0.8066 0.11907 0.80364 0.12532 C 0.80208 0.13202 0.80139 0.13641 0.79757 0.1415 C 0.79548 0.15167 0.79687 0.14543 0.79323 0.15953 C 0.79201 0.16416 0.78733 0.17179 0.78733 0.17202 C 0.78576 0.17873 0.78437 0.18381 0.78142 0.18982 C 0.77951 0.19792 0.77552 0.20439 0.77257 0.21202 C 0.76875 0.22242 0.76406 0.23237 0.75937 0.24231 C 0.75226 0.25711 0.76354 0.24046 0.75486 0.25248 C 0.75104 0.2689 0.75625 0.24925 0.75035 0.26242 C 0.74687 0.27029 0.7434 0.28416 0.73854 0.29086 C 0.73906 0.29295 0.74028 0.29456 0.7401 0.29688 C 0.73976 0.29942 0.73385 0.3126 0.73264 0.31514 C 0.73177 0.3193 0.72899 0.33156 0.72812 0.33341 C 0.72621 0.33734 0.72222 0.34543 0.72222 0.34566 C 0.71996 0.35607 0.71354 0.36555 0.70746 0.37364 C 0.70469 0.38543 0.69983 0.39607 0.69427 0.40601 C 0.69219 0.4178 0.68524 0.42543 0.6809 0.4363 C 0.6776 0.44485 0.67743 0.45641 0.67344 0.46451 C 0.67066 0.47052 0.66701 0.4763 0.66476 0.48277 C 0.66233 0.48971 0.66128 0.49595 0.65729 0.50104 C 0.65399 0.51491 0.64861 0.52323 0.64253 0.53549 C 0.64167 0.53711 0.64184 0.53965 0.64097 0.5415 C 0.63976 0.54427 0.63785 0.54682 0.63663 0.54959 C 0.63455 0.55352 0.63298 0.55815 0.63073 0.56162 C 0.62969 0.563 0.62864 0.56416 0.62778 0.56578 C 0.62517 0.5704 0.62031 0.57988 0.62031 0.58011 C 0.61805 0.58844 0.61545 0.59468 0.61146 0.60208 C 0.60868 0.61387 0.6118 0.60208 0.60538 0.61618 C 0.59983 0.62821 0.59653 0.64162 0.58611 0.64647 C 0.58194 0.65549 0.57691 0.66127 0.57153 0.66867 C 0.56719 0.67468 0.56423 0.68254 0.55972 0.68855 C 0.55573 0.69988 0.54983 0.7089 0.54496 0.7193 C 0.5441 0.72092 0.54167 0.72046 0.54045 0.72092 C 0.53854 0.72231 0.53646 0.72416 0.53455 0.72532 C 0.52257 0.73225 0.50903 0.7341 0.49601 0.73549 C 0.48594 0.74451 0.47795 0.75653 0.46805 0.76555 C 0.43594 0.76439 0.41545 0.76901 0.38819 0.75769 C 0.3868 0.7563 0.38542 0.75468 0.38385 0.75352 C 0.38246 0.75237 0.3809 0.75237 0.37951 0.75098 C 0.37239 0.74566 0.37257 0.74381 0.36319 0.73896 C 0.36163 0.73873 0.36007 0.7378 0.35868 0.73734 C 0.35712 0.73664 0.35417 0.73549 0.35417 0.73549 C 0.34913 0.72809 0.34201 0.7267 0.33663 0.7193 C 0.33194 0.7126 0.32726 0.70427 0.3217 0.69919 C 0.31736 0.68948 0.31163 0.6837 0.30538 0.67653 C 0.29548 0.66566 0.28819 0.65017 0.27882 0.63815 C 0.27621 0.62474 0.26858 0.61757 0.26562 0.60601 C 0.26302 0.59815 0.2651 0.60138 0.26111 0.59584 C 0.25885 0.58844 0.25608 0.58682 0.25364 0.57988 C 0.25191 0.5741 0.25156 0.56716 0.24913 0.56162 C 0.24774 0.55745 0.24496 0.55352 0.2434 0.54959 C 0.24236 0.54751 0.24028 0.54358 0.24028 0.54381 C 0.23871 0.53595 0.23142 0.52323 0.23142 0.52347 C 0.23108 0.52115 0.23073 0.51907 0.23003 0.51722 C 0.22917 0.51514 0.22795 0.51306 0.22726 0.51121 C 0.21979 0.48855 0.22812 0.50751 0.22135 0.49271 C 0.21736 0.47167 0.21319 0.45179 0.20347 0.43422 C 0.20226 0.42936 0.20104 0.42427 0.19913 0.42011 C 0.19462 0.41133 0.19687 0.42196 0.19323 0.41017 C 0.1901 0.40069 0.18993 0.39445 0.18576 0.38589 C 0.18524 0.38381 0.18524 0.38173 0.18437 0.37988 C 0.18368 0.37826 0.18194 0.37757 0.18125 0.37572 C 0.18038 0.37318 0.18055 0.37017 0.17986 0.3674 C 0.17743 0.36 0.17378 0.34913 0.16944 0.34335 C 0.16597 0.3274 0.17083 0.34566 0.1651 0.33341 C 0.16076 0.32416 0.16614 0.33063 0.16215 0.32138 C 0.16007 0.31676 0.15694 0.31352 0.15469 0.30913 C 0.15104 0.30196 0.14896 0.29503 0.14444 0.28855 C 0.14167 0.27029 0.14514 0.28647 0.13837 0.27052 C 0.13177 0.25479 0.14392 0.2763 0.13403 0.25641 C 0.12969 0.24763 0.12326 0.24046 0.11927 0.23029 C 0.11545 0.22011 0.11042 0.20624 0.10434 0.19792 C 0.10069 0.1815 0.1059 0.20115 0.1 0.18797 C 0.09913 0.18612 0.09913 0.18381 0.09844 0.18173 C 0.09757 0.17965 0.09653 0.1778 0.09566 0.17572 C 0.09375 0.16555 0.08941 0.15676 0.08368 0.14959 C 0.08264 0.14543 0.08246 0.14104 0.0809 0.13734 C 0.0776 0.12994 0.07205 0.12323 0.06892 0.11514 C 0.0618 0.09618 0.06562 0.10404 0.05868 0.09086 C 0.05677 0.083 0.05312 0.07745 0.04965 0.07052 C 0.04739 0.05595 0.05035 0.06751 0.04531 0.05849 C 0.04305 0.05456 0.03941 0.04647 0.03941 0.0467 C 0.03576 0.02497 0.0408 0.05017 0.03489 0.03237 C 0.02951 0.01549 0.03524 0.02427 0.02899 0.01618 C 0.02552 0.00069 0.03038 0.01873 0.02465 0.00601 C 0.02239 0.00138 0.02205 -0.00509 0.02031 -0.01018 " pathEditMode="relative" rAng="0" ptsTypes="ffffffffffffffffffffffffffffffffffffffffffffffffffffffffffffffffffffffffffffffffffffffffffffffA">
                                      <p:cBhvr>
                                        <p:cTn id="9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8" y="3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1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8027988" y="4941888"/>
            <a:ext cx="863600" cy="862012"/>
          </a:xfrm>
          <a:prstGeom prst="smileyFace">
            <a:avLst/>
          </a:prstGeom>
          <a:solidFill>
            <a:srgbClr val="C000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repeatCount="5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59 0.05688 L -0.19775 -0.48624 C -0.24566 -0.60902 -0.31615 -0.67677 -0.39098 -0.67677 C -0.47691 -0.67677 -0.54462 -0.60902 -0.59306 -0.48578 L -0.8217 0.05665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" y="-3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44" presetClass="path" presetSubtype="0" repeatCount="5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1892 0.05688 L -0.59166 -0.51121 C -0.54375 -0.63884 -0.47239 -0.70959 -0.39791 -0.70959 C -0.31284 -0.70959 -0.24479 -0.63884 -0.19704 -0.51121 L 0.0316 0.05688 " pathEditMode="relative" rAng="0" ptsTypes="FffFF">
                                      <p:cBhvr>
                                        <p:cTn id="9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" y="-3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643438" y="2928938"/>
            <a:ext cx="863600" cy="862012"/>
          </a:xfrm>
          <a:prstGeom prst="smileyFace">
            <a:avLst/>
          </a:prstGeom>
          <a:solidFill>
            <a:srgbClr val="C000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repeatCount="5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538 0.02058 C -0.40538 0.25017 -0.32013 0.44023 -0.21579 0.44023 C -0.0927 0.44023 -0.04809 0.23029 -0.02934 0.10358 L -0.01006 -0.06359 C 0.00886 -0.18937 0.05608 -0.39885 0.19549 -0.39885 C 0.28438 -0.39885 0.38594 -0.20994 0.38594 0.02058 C 0.38594 0.25017 0.28438 0.44023 0.19549 0.44023 C 0.05608 0.44023 0.00886 0.23029 -0.01006 0.10358 L -0.02934 -0.06359 C -0.04809 -0.18937 -0.0927 -0.39885 -0.21579 -0.39885 C -0.32013 -0.39885 -0.40538 -0.20994 -0.40538 0.02058 Z " pathEditMode="relative" rAng="0" ptsTypes="ffFffffFfff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00"/>
                            </p:stCondLst>
                            <p:childTnLst>
                              <p:par>
                                <p:cTn id="8" presetID="26" presetClass="path" presetSubtype="0" repeatCount="5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577 0.02636 C 0.38577 -0.20694 0.3 -0.39885 0.19497 -0.39885 C 0.07084 -0.39885 0.02622 -0.1859 0.0073 -0.05827 L -0.01232 0.11098 C -0.03125 0.23861 -0.07864 0.45063 -0.21892 0.45063 C -0.30868 0.45063 -0.41059 0.25965 -0.41059 0.02636 C -0.41059 -0.20694 -0.30868 -0.39885 -0.21892 -0.39885 C -0.07864 -0.39885 -0.03125 -0.1859 -0.01232 -0.05827 L 0.0073 0.11098 C 0.02622 0.23861 0.07084 0.45063 0.19497 0.45063 C 0.3 0.45063 0.38577 0.25965 0.38577 0.02636 Z " pathEditMode="relative" rAng="10800000" ptsTypes="ffFffffFfff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1331913" y="4221163"/>
            <a:ext cx="863600" cy="863600"/>
          </a:xfrm>
          <a:prstGeom prst="smileyFace">
            <a:avLst/>
          </a:prstGeom>
          <a:solidFill>
            <a:srgbClr val="C00000"/>
          </a:soli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1270" name="Picture 6" descr="цветок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3571876"/>
            <a:ext cx="2846417" cy="2991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547813" y="1844675"/>
            <a:ext cx="5832475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8800" b="1" i="1" dirty="0">
                <a:solidFill>
                  <a:srgbClr val="0070C0"/>
                </a:solidFill>
              </a:rPr>
              <a:t>Берегите зрение!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5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85185E-6 C -0.06423 -0.21898 0.02709 -0.47315 0.20487 -0.56666 C 0.38195 -0.66065 0.57952 -0.5581 0.64445 -0.33981 C 0.70886 -0.12106 0.61702 0.13125 0.43924 0.22477 C 0.26181 0.31829 0.06546 0.21736 -3.88889E-6 -1.85185E-6 Z " pathEditMode="relative" rAng="-6693405" ptsTypes="fffff">
                                      <p:cBhvr>
                                        <p:cTn id="6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" y="-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path" presetSubtype="0" repeatCount="500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761 -0.02569 C 0.6875 -0.23773 0.5974 -0.47778 0.42761 -0.56273 C 0.25781 -0.64768 0.0724 -0.54537 0.01268 -0.3331 C -0.0467 -0.12199 0.04219 0.12037 0.21129 0.20486 C 0.38108 0.28982 0.56858 0.18634 0.62761 -0.02569 Z " pathEditMode="relative" rAng="6635038" ptsTypes="fffff">
                                      <p:cBhvr>
                                        <p:cTn id="9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" y="-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11267" grpId="1" animBg="1"/>
      <p:bldP spid="11271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101</TotalTime>
  <Words>303</Words>
  <Application>Microsoft Office PowerPoint</Application>
  <PresentationFormat>Экран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Тема Office</vt:lpstr>
      <vt:lpstr>Открытая</vt:lpstr>
      <vt:lpstr>1_Открытая</vt:lpstr>
      <vt:lpstr>2_Открытая</vt:lpstr>
      <vt:lpstr>Picture</vt:lpstr>
      <vt:lpstr>В сторону карандаши! Поработай от души! Начинаем рисовать,  Чтобы получить на уроке «пять»</vt:lpstr>
      <vt:lpstr>Слайд 2</vt:lpstr>
      <vt:lpstr>Слайд 3</vt:lpstr>
      <vt:lpstr>Слайд 4</vt:lpstr>
      <vt:lpstr>Оцени себя!</vt:lpstr>
      <vt:lpstr>Слайд 6</vt:lpstr>
      <vt:lpstr>Слайд 7</vt:lpstr>
      <vt:lpstr>Слайд 8</vt:lpstr>
      <vt:lpstr>Слайд 9</vt:lpstr>
      <vt:lpstr>Подбор цветов в графическом редакторе Paint</vt:lpstr>
      <vt:lpstr>Алгоритм выполнения работы</vt:lpstr>
      <vt:lpstr>Слайд 12</vt:lpstr>
    </vt:vector>
  </TitlesOfParts>
  <Company>с. Садовое, Колхозная, 33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Раскодируйте слово. Первое число в скобках – номер инструмента, второе – номер буквы в названии инструмента. </dc:title>
  <dc:creator>Оксана Евгеньевна Демченкова</dc:creator>
  <cp:lastModifiedBy>школа</cp:lastModifiedBy>
  <cp:revision>15</cp:revision>
  <dcterms:created xsi:type="dcterms:W3CDTF">2010-01-24T19:31:01Z</dcterms:created>
  <dcterms:modified xsi:type="dcterms:W3CDTF">2010-01-26T13:09:07Z</dcterms:modified>
</cp:coreProperties>
</file>