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93" r:id="rId2"/>
    <p:sldId id="260" r:id="rId3"/>
    <p:sldId id="257" r:id="rId4"/>
    <p:sldId id="258" r:id="rId5"/>
    <p:sldId id="271" r:id="rId6"/>
    <p:sldId id="259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92" r:id="rId15"/>
    <p:sldId id="291" r:id="rId16"/>
    <p:sldId id="287" r:id="rId17"/>
    <p:sldId id="270" r:id="rId18"/>
    <p:sldId id="269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86" autoAdjust="0"/>
    <p:restoredTop sz="93960" autoAdjust="0"/>
  </p:normalViewPr>
  <p:slideViewPr>
    <p:cSldViewPr>
      <p:cViewPr varScale="1">
        <p:scale>
          <a:sx n="70" d="100"/>
          <a:sy n="70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BD33-4343-45D6-BBBF-4D64D6653128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E014D-F6E6-4B5C-8CBA-B600D3A23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Окружающий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85852" y="1571612"/>
            <a:ext cx="7143800" cy="4724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i="1" dirty="0" smtClean="0"/>
              <a:t>Тема урока:</a:t>
            </a:r>
          </a:p>
          <a:p>
            <a:pPr>
              <a:buNone/>
            </a:pPr>
            <a:r>
              <a:rPr lang="ru-RU" sz="4000" b="1" i="1" dirty="0" smtClean="0"/>
              <a:t>   </a:t>
            </a:r>
            <a:r>
              <a:rPr lang="ru-RU" sz="4000" b="1" i="1" dirty="0" smtClean="0"/>
              <a:t>Пустыни  </a:t>
            </a:r>
            <a:r>
              <a:rPr lang="ru-RU" sz="4000" b="1" i="1" dirty="0" smtClean="0"/>
              <a:t>и полупустыни.</a:t>
            </a:r>
          </a:p>
          <a:p>
            <a:pPr>
              <a:buNone/>
            </a:pPr>
            <a:r>
              <a:rPr lang="ru-RU" sz="4000" b="1" i="1" dirty="0" smtClean="0"/>
              <a:t>     (4 класс, УМК «Гармония»)</a:t>
            </a:r>
          </a:p>
          <a:p>
            <a:pPr>
              <a:buNone/>
            </a:pPr>
            <a:r>
              <a:rPr lang="ru-RU" sz="2000" b="1" i="1" dirty="0" smtClean="0"/>
              <a:t>                                                          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                                                            </a:t>
            </a:r>
            <a:r>
              <a:rPr lang="en-US" sz="2000" b="1" i="1" dirty="0" smtClean="0"/>
              <a:t>                 </a:t>
            </a:r>
            <a:r>
              <a:rPr lang="ru-RU" sz="2000" b="1" i="1" dirty="0" smtClean="0"/>
              <a:t>Подготовила</a:t>
            </a:r>
            <a:r>
              <a:rPr lang="ru-RU" sz="2000" b="1" i="1" dirty="0" smtClean="0"/>
              <a:t>:</a:t>
            </a:r>
          </a:p>
          <a:p>
            <a:pPr algn="r">
              <a:buNone/>
            </a:pPr>
            <a:r>
              <a:rPr lang="ru-RU" sz="2000" b="1" i="1" dirty="0" smtClean="0"/>
              <a:t>                                                           учитель  МОУ </a:t>
            </a:r>
            <a:r>
              <a:rPr lang="en-US" sz="2000" b="1" i="1" dirty="0" smtClean="0"/>
              <a:t>                   </a:t>
            </a:r>
            <a:r>
              <a:rPr lang="ru-RU" sz="2000" b="1" i="1" dirty="0" smtClean="0"/>
              <a:t>«</a:t>
            </a:r>
            <a:r>
              <a:rPr lang="ru-RU" sz="2000" b="1" i="1" dirty="0" smtClean="0"/>
              <a:t>Гимназия №4»</a:t>
            </a:r>
          </a:p>
          <a:p>
            <a:pPr>
              <a:buNone/>
            </a:pPr>
            <a:r>
              <a:rPr lang="ru-RU" sz="2000" b="1" i="1" dirty="0" smtClean="0"/>
              <a:t>                                                           </a:t>
            </a:r>
            <a:r>
              <a:rPr lang="en-US" sz="2000" b="1" i="1" smtClean="0"/>
              <a:t>                   </a:t>
            </a:r>
            <a:r>
              <a:rPr lang="ru-RU" sz="2000" b="1" i="1" smtClean="0"/>
              <a:t>Патеева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А.Х.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alentin\Рабочий стол\Новая папка\275px-Saxaul-bau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013208" cy="3842722"/>
          </a:xfrm>
          <a:prstGeom prst="rect">
            <a:avLst/>
          </a:prstGeom>
          <a:noFill/>
        </p:spPr>
      </p:pic>
      <p:pic>
        <p:nvPicPr>
          <p:cNvPr id="3075" name="Picture 3" descr="C:\Documents and Settings\Valentin\Рабочий стол\Новая папка\джузгу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736"/>
            <a:ext cx="3543300" cy="3757626"/>
          </a:xfrm>
          <a:prstGeom prst="rect">
            <a:avLst/>
          </a:prstGeom>
          <a:noFill/>
        </p:spPr>
      </p:pic>
      <p:pic>
        <p:nvPicPr>
          <p:cNvPr id="3076" name="Picture 4" descr="C:\Documents and Settings\Valentin\Рабочий стол\Новая папка\джузгун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714860"/>
            <a:ext cx="4071966" cy="2143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00108"/>
          </a:xfrm>
          <a:ln w="57150"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Саксаул                   </a:t>
            </a:r>
            <a:r>
              <a:rPr lang="ru-RU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Джузгун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57256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 </a:t>
            </a:r>
            <a:r>
              <a:rPr lang="ru-RU" sz="5400" dirty="0" smtClean="0"/>
              <a:t>Животные  пустынь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500174"/>
            <a:ext cx="3919534" cy="48244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 smtClean="0"/>
              <a:t>Верблюда называют кораблем пустыни. Существует два вида верблюдов: одногорбые и двугорбые.  Они достигают 2-х метров в высоту. Он может нести до 500кг.  Жить в пустыне ему помогает строение тела и ног.  В горбах верблюда находится жир. Без воды он может обойтись 3-4 дня.</a:t>
            </a:r>
            <a:endParaRPr lang="ru-RU" sz="2400" b="1" dirty="0"/>
          </a:p>
        </p:txBody>
      </p:sp>
      <p:pic>
        <p:nvPicPr>
          <p:cNvPr id="5" name="Picture 4" descr="верблю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643050"/>
            <a:ext cx="448151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ЖИВОТНЫЕ ПУСТЫНЬ</a:t>
            </a:r>
            <a:endParaRPr lang="ru-RU" sz="4800" b="1" dirty="0">
              <a:ln>
                <a:solidFill>
                  <a:schemeClr val="accent6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5" name="Содержимое 4" descr="275px-Tarantul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3917950" cy="4511694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133848" cy="45434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У тарантула 4 пары глаз и 8 ног. Никакому насекомому от него не </a:t>
            </a:r>
            <a:r>
              <a:rPr lang="ru-RU" b="1" dirty="0" err="1" smtClean="0"/>
              <a:t>спрятаться,не</a:t>
            </a:r>
            <a:r>
              <a:rPr lang="ru-RU" b="1" dirty="0" smtClean="0"/>
              <a:t> убежать. На охоту выходит ночью. Руками его не вздумайте трогать, он опасен! Паук ядовит.  Живет в норках.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Животные  пустынь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Лапки кенгуру, тельце мыши, уши </a:t>
            </a:r>
            <a:r>
              <a:rPr lang="ru-RU" b="1" dirty="0" err="1" smtClean="0"/>
              <a:t>осла</a:t>
            </a:r>
            <a:r>
              <a:rPr lang="ru-RU" b="1" dirty="0" smtClean="0"/>
              <a:t>,  а хвост льва?  Зачем тушканчику хвост? У тушканчика хвост  втрое длиннее тела. Сразу понятно, что он ему очень нужен.  Хвост для него и подпорка, и толкач,  и балансир , и обманщик  для  врага.</a:t>
            </a:r>
            <a:endParaRPr lang="ru-RU" b="1" dirty="0"/>
          </a:p>
        </p:txBody>
      </p:sp>
      <p:pic>
        <p:nvPicPr>
          <p:cNvPr id="5" name="Picture 4" descr="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714488"/>
            <a:ext cx="3714775" cy="421484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3" name="Picture 5" descr="D:\Папка Адельки\К@РТИНКИ\КрЫл@ТыЕ 144СМЕН@\gf 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142900"/>
            <a:ext cx="8686800" cy="1441348"/>
          </a:xfrm>
        </p:spPr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sz="4800" b="1" dirty="0" smtClean="0"/>
              <a:t>Оазис</a:t>
            </a:r>
            <a:endParaRPr lang="ru-RU" sz="48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dirty="0" smtClean="0"/>
              <a:t>Участки пустынь и полупустынь с обильным естественным или искусственным увлажнением, обусловленным близостью рек и грунтовых вод;</a:t>
            </a:r>
          </a:p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dirty="0" smtClean="0"/>
              <a:t>С богатой растительностью;</a:t>
            </a:r>
          </a:p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dirty="0" smtClean="0"/>
              <a:t> Обычно густо населены;</a:t>
            </a:r>
            <a:endParaRPr lang="ru-RU" dirty="0"/>
          </a:p>
        </p:txBody>
      </p:sp>
      <p:pic>
        <p:nvPicPr>
          <p:cNvPr id="38914" name="Picture 2" descr="C:\Documents and Settings\Valentin\Рабочий стол\Новая папка\оази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435771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7030A0"/>
                </a:solidFill>
              </a:rPr>
              <a:t>       </a:t>
            </a:r>
            <a:r>
              <a:rPr lang="ru-RU" sz="7200" dirty="0" smtClean="0">
                <a:solidFill>
                  <a:srgbClr val="7030A0"/>
                </a:solidFill>
              </a:rPr>
              <a:t>Вопрос.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        Миллиарды миллиардов песчинок покроют материки, поглотят леса, города…</a:t>
            </a:r>
          </a:p>
          <a:p>
            <a:pPr>
              <a:buNone/>
            </a:pPr>
            <a:r>
              <a:rPr lang="ru-RU" sz="3600" dirty="0" smtClean="0"/>
              <a:t>    зальют собою весь наш маленький земной шар. Так будет, если человек будет необдуманно относиться к природе…</a:t>
            </a:r>
          </a:p>
          <a:p>
            <a:pPr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    О чём здесь идёт речь?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     </a:t>
            </a:r>
            <a:r>
              <a:rPr lang="ru-RU" sz="4400" b="1" dirty="0" smtClean="0">
                <a:solidFill>
                  <a:srgbClr val="7030A0"/>
                </a:solidFill>
              </a:rPr>
              <a:t>Экологические  проблемы: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endParaRPr lang="en-U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Неумеренное орошение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Выпас скота</a:t>
            </a:r>
          </a:p>
          <a:p>
            <a:pPr marL="1314450" lvl="2" indent="-514350">
              <a:buFont typeface="Wingdings" pitchFamily="2" charset="2"/>
              <a:buChar char="Ø"/>
            </a:pP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ru-RU" sz="4800" b="1" dirty="0" smtClean="0"/>
              <a:t> </a:t>
            </a:r>
            <a:r>
              <a:rPr lang="en-US" sz="4800" b="1" dirty="0" smtClean="0"/>
              <a:t>    </a:t>
            </a:r>
            <a:r>
              <a:rPr lang="ru-RU" sz="4800" b="1" dirty="0" smtClean="0">
                <a:solidFill>
                  <a:srgbClr val="7030A0"/>
                </a:solidFill>
              </a:rPr>
              <a:t>Исправь ошибки: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Отличительной особенностью зоны пустынь является сплошной растительный покров. Ветер наносит холмы песка, которые называют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джузгунами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Но есть растения, которые своими корнями  удерживают передвижение песков – это сайгаки. В пустыне встречаются верблюды. В горбах у них находится вода. Ящерицы и черепахи могут надолго впадать в спячку.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   </a:t>
            </a:r>
            <a:r>
              <a:rPr lang="ru-RU" sz="5400" b="1" dirty="0" smtClean="0">
                <a:solidFill>
                  <a:srgbClr val="7030A0"/>
                </a:solidFill>
              </a:rPr>
              <a:t>Домашнее задание: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 </a:t>
            </a:r>
            <a:r>
              <a:rPr lang="ru-RU" b="1" dirty="0" smtClean="0"/>
              <a:t>стр.150-158 р.т. №39</a:t>
            </a:r>
          </a:p>
          <a:p>
            <a:pPr marL="900113" indent="-900113">
              <a:buNone/>
            </a:pPr>
            <a:r>
              <a:rPr lang="ru-RU" b="1" dirty="0" smtClean="0"/>
              <a:t>   2.  По желанию: написать и красочно              оформить сочинение: </a:t>
            </a:r>
          </a:p>
          <a:p>
            <a:r>
              <a:rPr lang="ru-RU" b="1" dirty="0" smtClean="0"/>
              <a:t>    «Один день в пустыне»</a:t>
            </a:r>
          </a:p>
          <a:p>
            <a:r>
              <a:rPr lang="en-US" b="1" dirty="0" smtClean="0"/>
              <a:t>3</a:t>
            </a:r>
            <a:r>
              <a:rPr lang="ru-RU" b="1" dirty="0" smtClean="0"/>
              <a:t>. Представить проект экологически грамот-</a:t>
            </a:r>
          </a:p>
          <a:p>
            <a:r>
              <a:rPr lang="ru-RU" b="1" dirty="0" smtClean="0"/>
              <a:t>     </a:t>
            </a:r>
            <a:r>
              <a:rPr lang="ru-RU" b="1" dirty="0" err="1" smtClean="0"/>
              <a:t>ного</a:t>
            </a:r>
            <a:r>
              <a:rPr lang="ru-RU" b="1" dirty="0" smtClean="0"/>
              <a:t> поведения человека в пустыни.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0"/>
            <a:ext cx="4714908" cy="92869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Степи.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Рисунок 10" descr="19233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81160"/>
            <a:ext cx="9144000" cy="5576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thumb_7044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8573">
            <a:off x="3058993" y="2014250"/>
            <a:ext cx="3057542" cy="4632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степи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286124"/>
            <a:ext cx="3344432" cy="2502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степ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3571876"/>
            <a:ext cx="2988483" cy="1992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ru-RU" sz="9600" b="1" i="1" dirty="0" smtClean="0">
                <a:solidFill>
                  <a:srgbClr val="002060"/>
                </a:solidFill>
                <a:latin typeface="+mj-lt"/>
              </a:rPr>
              <a:t> Спасибо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+mj-lt"/>
              </a:rPr>
              <a:t>  за внимание!!</a:t>
            </a:r>
            <a:endParaRPr lang="ru-RU" sz="125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sz="5300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лес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572008"/>
            <a:ext cx="3024206" cy="2285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лес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000108"/>
            <a:ext cx="2786082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лес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428868"/>
            <a:ext cx="2214578" cy="2979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лес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500570"/>
            <a:ext cx="2928958" cy="2357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 descr="4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928670"/>
            <a:ext cx="3071834" cy="2592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143240" y="928670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ea typeface="+mj-ea"/>
                <a:cs typeface="+mj-cs"/>
              </a:rPr>
              <a:t>   Леса.</a:t>
            </a:r>
            <a:r>
              <a:rPr lang="ru-RU" sz="5400" dirty="0" smtClean="0">
                <a:solidFill>
                  <a:srgbClr val="1F497D">
                    <a:lumMod val="50000"/>
                  </a:srgbClr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ea typeface="+mj-ea"/>
                <a:cs typeface="+mj-cs"/>
              </a:rPr>
              <a:t/>
            </a:r>
            <a:br>
              <a:rPr lang="ru-RU" sz="5400" dirty="0" smtClean="0">
                <a:solidFill>
                  <a:srgbClr val="1F497D">
                    <a:lumMod val="50000"/>
                  </a:srgbClr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14810" y="785794"/>
            <a:ext cx="4606927" cy="304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Арктика.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12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2" y="4357694"/>
            <a:ext cx="3671888" cy="201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9" descr="27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596" y="1285860"/>
            <a:ext cx="338455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3786190"/>
            <a:ext cx="4059237" cy="2808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Тундра</a:t>
            </a:r>
            <a:endParaRPr lang="ru-RU" b="1" dirty="0"/>
          </a:p>
        </p:txBody>
      </p:sp>
      <p:pic>
        <p:nvPicPr>
          <p:cNvPr id="4" name="Содержимое 3" descr="тунд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74" y="1401091"/>
            <a:ext cx="7528249" cy="5242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Тема  урока: 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Пустыни  и полупустыни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5" descr="Саха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571612"/>
            <a:ext cx="8048399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1571613"/>
            <a:ext cx="6429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Цели: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 Познакомиться с географическим положением зоны пустынь;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Изучить климат пустынной зоны;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Растения пустынь;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Животный мир 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Экологические проблемы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15362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b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пустыне  вовсе        не   пусто</a:t>
            </a:r>
            <a:endParaRPr lang="ru-RU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 descr="Калахар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3776682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Documents and Settings\Valentin\Рабочий стол\Новая пап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3500462" cy="3286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prstTxWarp prst="textStop">
              <a:avLst>
                <a:gd name="adj" fmla="val 30321"/>
              </a:avLst>
            </a:prstTxWarp>
            <a:scene3d>
              <a:camera prst="perspectiveAbove"/>
              <a:lightRig rig="threePt" dir="t"/>
            </a:scene3d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 возникновения пустынь</a:t>
            </a:r>
            <a:endParaRPr lang="ru-RU" sz="4400" b="1" cap="none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525963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>
              <a:buNone/>
            </a:pP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chemeClr val="accent6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Высокое расположение солнца над горизонтом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Ничтожное количество атмосферных осадков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Высокое испарение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Отсутствие грунтовых вод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6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84124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dirty="0" smtClean="0"/>
              <a:t>  </a:t>
            </a:r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Растения пустынь</a:t>
            </a:r>
            <a:endParaRPr lang="ru-RU" sz="48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Valentin\Рабочий стол\Новая папка\вербл.кол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2570389"/>
            <a:ext cx="4191000" cy="2784021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>
            <a:prstTxWarp prst="textCurveUp">
              <a:avLst/>
            </a:prstTxWarp>
            <a:scene3d>
              <a:camera prst="perspectiveLeft"/>
              <a:lightRig rig="threePt" dir="t"/>
            </a:scene3d>
          </a:bodyPr>
          <a:lstStyle/>
          <a:p>
            <a:pPr>
              <a:buNone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Верблюжья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колючка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C:\Documents and Settings\Valentin\Рабочий стол\Новая папка\вербл.кол..jpg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3116"/>
            <a:ext cx="278608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434</Words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             Окружающий мир</vt:lpstr>
      <vt:lpstr>Слайд 2</vt:lpstr>
      <vt:lpstr> </vt:lpstr>
      <vt:lpstr>Арктика.</vt:lpstr>
      <vt:lpstr>Тундра</vt:lpstr>
      <vt:lpstr>Тема  урока:  Пустыни  и полупустыни</vt:lpstr>
      <vt:lpstr>        В  пустыне  вовсе        не   пусто</vt:lpstr>
      <vt:lpstr> Причины возникновения пустынь</vt:lpstr>
      <vt:lpstr>  Растения пустынь</vt:lpstr>
      <vt:lpstr>      Саксаул                   Джузгун</vt:lpstr>
      <vt:lpstr>    Животные  пустынь</vt:lpstr>
      <vt:lpstr>     ЖИВОТНЫЕ ПУСТЫНЬ</vt:lpstr>
      <vt:lpstr>       Животные  пустынь</vt:lpstr>
      <vt:lpstr>                                    </vt:lpstr>
      <vt:lpstr>                          Оазис</vt:lpstr>
      <vt:lpstr>       Вопрос.</vt:lpstr>
      <vt:lpstr>     Экологические  проблемы:</vt:lpstr>
      <vt:lpstr>     Исправь ошибки:</vt:lpstr>
      <vt:lpstr>   Домашнее задание: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110</cp:revision>
  <dcterms:modified xsi:type="dcterms:W3CDTF">2010-01-18T20:03:58Z</dcterms:modified>
</cp:coreProperties>
</file>