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74" r:id="rId7"/>
    <p:sldId id="260" r:id="rId8"/>
    <p:sldId id="259" r:id="rId9"/>
    <p:sldId id="261" r:id="rId10"/>
    <p:sldId id="266" r:id="rId11"/>
    <p:sldId id="272" r:id="rId12"/>
    <p:sldId id="273" r:id="rId13"/>
    <p:sldId id="271" r:id="rId14"/>
    <p:sldId id="270" r:id="rId15"/>
    <p:sldId id="263" r:id="rId16"/>
    <p:sldId id="267" r:id="rId17"/>
    <p:sldId id="268" r:id="rId18"/>
    <p:sldId id="269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7DE5-E164-417D-8829-70018894AA3C}" type="datetimeFigureOut">
              <a:rPr lang="ru-RU" smtClean="0"/>
              <a:pPr/>
              <a:t>20.01.2010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A8A5-1A73-4182-AB41-27A37BC3A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Arial Black" pitchFamily="34" charset="0"/>
                <a:ea typeface="MingLiU_HKSCS" pitchFamily="18" charset="-120"/>
                <a:cs typeface="Arial" pitchFamily="34" charset="0"/>
              </a:rPr>
              <a:t>Классный час</a:t>
            </a:r>
            <a:endParaRPr lang="ru-RU" sz="7200" b="1" dirty="0">
              <a:solidFill>
                <a:srgbClr val="7030A0"/>
              </a:solidFill>
              <a:latin typeface="Arial Black" pitchFamily="34" charset="0"/>
              <a:ea typeface="MingLiU_HKSCS" pitchFamily="18" charset="-12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215370" cy="207170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Секреты здорового питания</a:t>
            </a:r>
            <a:endParaRPr lang="ru-RU" sz="66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_c026_b58117ae_XL.jpg"/>
          <p:cNvPicPr>
            <a:picLocks noChangeAspect="1"/>
          </p:cNvPicPr>
          <p:nvPr/>
        </p:nvPicPr>
        <p:blipFill>
          <a:blip r:embed="rId2"/>
          <a:srcRect t="21875"/>
          <a:stretch>
            <a:fillRect/>
          </a:stretch>
        </p:blipFill>
        <p:spPr>
          <a:xfrm>
            <a:off x="1428728" y="3071810"/>
            <a:ext cx="6461748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atin typeface="Monotype Corsiva" pitchFamily="66" charset="0"/>
              </a:rPr>
              <a:t>Овощи – кладовая </a:t>
            </a:r>
          </a:p>
          <a:p>
            <a:pPr algn="ctr"/>
            <a:endParaRPr lang="ru-RU" sz="8800" b="1" i="1" dirty="0">
              <a:latin typeface="Monotype Corsiva" pitchFamily="66" charset="0"/>
            </a:endParaRPr>
          </a:p>
          <a:p>
            <a:pPr algn="ctr"/>
            <a:endParaRPr lang="ru-RU" sz="8800" b="1" i="1" dirty="0" smtClean="0">
              <a:latin typeface="Monotype Corsiva" pitchFamily="66" charset="0"/>
            </a:endParaRPr>
          </a:p>
          <a:p>
            <a:pPr algn="ctr"/>
            <a:r>
              <a:rPr lang="ru-RU" sz="8800" b="1" i="1" dirty="0" smtClean="0">
                <a:latin typeface="Monotype Corsiva" pitchFamily="66" charset="0"/>
              </a:rPr>
              <a:t>здоровья</a:t>
            </a:r>
            <a:endParaRPr lang="ru-RU" sz="8800" b="1" i="1" dirty="0">
              <a:latin typeface="Monotype Corsiva" pitchFamily="66" charset="0"/>
            </a:endParaRPr>
          </a:p>
        </p:txBody>
      </p:sp>
      <p:pic>
        <p:nvPicPr>
          <p:cNvPr id="3" name="Рисунок 2" descr="759.jpg"/>
          <p:cNvPicPr>
            <a:picLocks noChangeAspect="1"/>
          </p:cNvPicPr>
          <p:nvPr/>
        </p:nvPicPr>
        <p:blipFill>
          <a:blip r:embed="rId2"/>
          <a:srcRect l="6875" t="53788" r="8750" b="-14394"/>
          <a:stretch>
            <a:fillRect/>
          </a:stretch>
        </p:blipFill>
        <p:spPr>
          <a:xfrm>
            <a:off x="1928794" y="1857364"/>
            <a:ext cx="5089958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tert.jpg"/>
          <p:cNvPicPr>
            <a:picLocks noChangeAspect="1"/>
          </p:cNvPicPr>
          <p:nvPr/>
        </p:nvPicPr>
        <p:blipFill>
          <a:blip r:embed="rId2"/>
          <a:srcRect t="14583" b="14583"/>
          <a:stretch>
            <a:fillRect/>
          </a:stretch>
        </p:blipFill>
        <p:spPr>
          <a:xfrm>
            <a:off x="1000100" y="1946620"/>
            <a:ext cx="7143800" cy="4911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Скатерть-самобранка  </a:t>
            </a: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</a:t>
            </a:r>
          </a:p>
          <a:p>
            <a:endParaRPr lang="ru-RU" b="1" dirty="0" smtClean="0"/>
          </a:p>
          <a:p>
            <a:pPr algn="just"/>
            <a:r>
              <a:rPr lang="ru-RU" sz="2000" b="1" dirty="0" smtClean="0"/>
              <a:t>— волшебная скатерть, способная сама себя сервировать. Чтобы накрыть на стол, достаточно развернуть скатерть, и она тут же будет уставлена разнообразными яствами. По окончании трапезы достаточно свернуть грязную посуду и объедки в скатерть — всё исчезнет.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6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28575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78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828925"/>
            <a:ext cx="3448050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50ergo_nor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357298"/>
            <a:ext cx="2857500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Современное  кухонное  оборудование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9.jpg"/>
          <p:cNvPicPr>
            <a:picLocks noChangeAspect="1"/>
          </p:cNvPicPr>
          <p:nvPr/>
        </p:nvPicPr>
        <p:blipFill>
          <a:blip r:embed="rId2"/>
          <a:srcRect l="8628" r="5538"/>
          <a:stretch>
            <a:fillRect/>
          </a:stretch>
        </p:blipFill>
        <p:spPr>
          <a:xfrm>
            <a:off x="0" y="0"/>
            <a:ext cx="4429156" cy="510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27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714464"/>
            <a:ext cx="508000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857232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молоко оставить на сутки в теплом месте, оно прокиснет и образуется - ...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прокисшее молоко слегка подогреть, из него выделится плотный сгусток белого цвета - ...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молоко поставить в горячую духовку и подержать там часа два, то получится - ...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Если в горячую духовку поставить прокисшее молоко, то получится –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571612"/>
          <a:ext cx="8052180" cy="3017520"/>
        </p:xfrm>
        <a:graphic>
          <a:graphicData uri="http://schemas.openxmlformats.org/drawingml/2006/table">
            <a:tbl>
              <a:tblPr/>
              <a:tblGrid>
                <a:gridCol w="4026090"/>
                <a:gridCol w="4026090"/>
              </a:tblGrid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Полезные продукты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Неполезные продукты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42860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Что  разрушает здоровье, что укрепляет?</a:t>
            </a:r>
          </a:p>
          <a:p>
            <a:pPr algn="ctr"/>
            <a:endParaRPr lang="ru-RU" sz="3200" b="1" dirty="0">
              <a:latin typeface="Monotype Corsiva" pitchFamily="66" charset="0"/>
            </a:endParaRPr>
          </a:p>
          <a:p>
            <a:pPr algn="ctr"/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571612"/>
          <a:ext cx="8052180" cy="3657600"/>
        </p:xfrm>
        <a:graphic>
          <a:graphicData uri="http://schemas.openxmlformats.org/drawingml/2006/table">
            <a:tbl>
              <a:tblPr/>
              <a:tblGrid>
                <a:gridCol w="4026090"/>
                <a:gridCol w="4026090"/>
              </a:tblGrid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Полезные продукты</a:t>
                      </a:r>
                      <a:endParaRPr lang="ru-RU" sz="24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Неполезные продукты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Рыба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Пепси-кола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Кефир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Фанта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Геркулес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Чипсы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Подсолнечное масло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Жирное мясо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Морковь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Торты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Лук, капуста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Сникерсы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Яблоки, груши и т.д.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Шоколадные конфеты и т.д.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930614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Золотые правила питания</a:t>
            </a:r>
            <a:r>
              <a:rPr lang="ru-RU" sz="4400" dirty="0" smtClean="0">
                <a:latin typeface="Monotype Corsiva" pitchFamily="66" charset="0"/>
              </a:rPr>
              <a:t>:</a:t>
            </a:r>
          </a:p>
          <a:p>
            <a:pPr algn="ctr"/>
            <a:endParaRPr lang="ru-RU" sz="4400" dirty="0"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Главное – не переедайте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Тщательно пережевывайте пищу, не спешите глотать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Monotype Corsiva" pitchFamily="66" charset="0"/>
              </a:rPr>
              <a:t>Перед приемом пищи сделайте 5-6 дыхательных упражнений животом, мысленно поблагодарив всех, кто принял участие в создании продуктов, из которых приготовлена пища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%CD%E0%F1%F2%FF%20%E5%F1%F21.jpg"/>
          <p:cNvPicPr>
            <a:picLocks noChangeAspect="1"/>
          </p:cNvPicPr>
          <p:nvPr/>
        </p:nvPicPr>
        <p:blipFill>
          <a:blip r:embed="rId2"/>
          <a:srcRect l="7496"/>
          <a:stretch>
            <a:fillRect/>
          </a:stretch>
        </p:blipFill>
        <p:spPr>
          <a:xfrm>
            <a:off x="0" y="2786058"/>
            <a:ext cx="5288739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PClub\Pictures\2008-12-11\053.jpg"/>
          <p:cNvPicPr>
            <a:picLocks noChangeAspect="1" noChangeArrowheads="1"/>
          </p:cNvPicPr>
          <p:nvPr/>
        </p:nvPicPr>
        <p:blipFill>
          <a:blip r:embed="rId3"/>
          <a:srcRect l="8212" r="7859"/>
          <a:stretch>
            <a:fillRect/>
          </a:stretch>
        </p:blipFill>
        <p:spPr bwMode="auto">
          <a:xfrm>
            <a:off x="4567182" y="2786058"/>
            <a:ext cx="4576818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Какую пищу любят есть в стране </a:t>
            </a:r>
            <a:r>
              <a:rPr lang="ru-RU" sz="5400" b="1" dirty="0" err="1" smtClean="0">
                <a:latin typeface="Monotype Corsiva" pitchFamily="66" charset="0"/>
              </a:rPr>
              <a:t>Здоровячков</a:t>
            </a:r>
            <a:r>
              <a:rPr lang="ru-RU" sz="5400" b="1" dirty="0" smtClean="0">
                <a:latin typeface="Monotype Corsiva" pitchFamily="66" charset="0"/>
              </a:rPr>
              <a:t>?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142984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Что самое ценное в жизни человека?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c75f612-1c92-41e8-906b-8c46a5c999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00438"/>
            <a:ext cx="516277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_od_ua_12422_11607856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515" cy="356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н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429124" cy="285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622" y="2857496"/>
            <a:ext cx="5362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285729"/>
            <a:ext cx="678661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Это ?!</a:t>
            </a:r>
          </a:p>
          <a:p>
            <a:pPr algn="ctr"/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8800" b="1" dirty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ли</a:t>
            </a:r>
          </a:p>
          <a:p>
            <a:pPr algn="ctr"/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1737277_winter.jpg"/>
          <p:cNvPicPr>
            <a:picLocks noChangeAspect="1"/>
          </p:cNvPicPr>
          <p:nvPr/>
        </p:nvPicPr>
        <p:blipFill>
          <a:blip r:embed="rId2"/>
          <a:srcRect b="3497"/>
          <a:stretch>
            <a:fillRect/>
          </a:stretch>
        </p:blipFill>
        <p:spPr>
          <a:xfrm>
            <a:off x="1785918" y="285728"/>
            <a:ext cx="5272568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4643446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Здоровье!!!</a:t>
            </a:r>
            <a:endParaRPr lang="ru-RU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1211352959.jpg"/>
          <p:cNvPicPr>
            <a:picLocks noChangeAspect="1"/>
          </p:cNvPicPr>
          <p:nvPr/>
        </p:nvPicPr>
        <p:blipFill>
          <a:blip r:embed="rId2"/>
          <a:srcRect l="18103" r="14655"/>
          <a:stretch>
            <a:fillRect/>
          </a:stretch>
        </p:blipFill>
        <p:spPr>
          <a:xfrm>
            <a:off x="0" y="285728"/>
            <a:ext cx="4500562" cy="540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429124" cy="543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285728"/>
            <a:ext cx="8215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285720" y="214290"/>
            <a:ext cx="8429684" cy="63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Увидел Емеля в проруби щуку, изловчился и ухватил щуку в руку.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 Вот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уха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будет сладка!»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Наварила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размазала по тарелке, потчует журавля...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Печь затопит, все заготовит, закупит,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Яичко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испечет да сам и облупит».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«–Поешь моего простого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киселька с молочком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  –У моего батюшки 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сливочки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не едятся...»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Колобок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Колобок, на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сметане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мешен да 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масле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жарен...»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я там был,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мед-пиво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пил...»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43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263"/>
            <a:ext cx="7579356" cy="685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142984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Monotype Corsiva" pitchFamily="66" charset="0"/>
              </a:rPr>
              <a:t>«Мы едим для того, чтобы жить, а не </a:t>
            </a:r>
            <a:r>
              <a:rPr lang="ru-RU" sz="7200" b="1" smtClean="0">
                <a:latin typeface="Monotype Corsiva" pitchFamily="66" charset="0"/>
              </a:rPr>
              <a:t>для </a:t>
            </a:r>
            <a:r>
              <a:rPr lang="ru-RU" sz="7200" b="1" smtClean="0">
                <a:latin typeface="Monotype Corsiva" pitchFamily="66" charset="0"/>
              </a:rPr>
              <a:t>того, </a:t>
            </a:r>
            <a:r>
              <a:rPr lang="ru-RU" sz="7200" b="1" dirty="0" smtClean="0">
                <a:latin typeface="Monotype Corsiva" pitchFamily="66" charset="0"/>
              </a:rPr>
              <a:t>чтобы есть»</a:t>
            </a:r>
            <a:endParaRPr lang="ru-RU" sz="7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7930750_piram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22" y="0"/>
            <a:ext cx="699795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223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Классный час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PClub</dc:creator>
  <cp:lastModifiedBy>PClub</cp:lastModifiedBy>
  <cp:revision>39</cp:revision>
  <dcterms:created xsi:type="dcterms:W3CDTF">2008-12-11T12:54:48Z</dcterms:created>
  <dcterms:modified xsi:type="dcterms:W3CDTF">2010-01-20T13:11:00Z</dcterms:modified>
</cp:coreProperties>
</file>