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7" r:id="rId5"/>
    <p:sldId id="265" r:id="rId6"/>
    <p:sldId id="266" r:id="rId7"/>
    <p:sldId id="259" r:id="rId8"/>
    <p:sldId id="269" r:id="rId9"/>
    <p:sldId id="261" r:id="rId10"/>
    <p:sldId id="264" r:id="rId11"/>
  </p:sldIdLst>
  <p:sldSz cx="9144000" cy="6858000" type="screen4x3"/>
  <p:notesSz cx="6858000" cy="9144000"/>
  <p:embeddedFontLst>
    <p:embeddedFont>
      <p:font typeface="Corbel" pitchFamily="34" charset="0"/>
      <p:regular r:id="rId13"/>
      <p:bold r:id="rId14"/>
      <p:italic r:id="rId15"/>
      <p:boldItalic r:id="rId16"/>
    </p:embeddedFont>
    <p:embeddedFont>
      <p:font typeface="Aquarelle" charset="-52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Wingdings 2" pitchFamily="18" charset="2"/>
      <p:regular r:id="rId22"/>
    </p:embeddedFont>
    <p:embeddedFont>
      <p:font typeface="Verdana" pitchFamily="34" charset="0"/>
      <p:regular r:id="rId23"/>
      <p:bold r:id="rId24"/>
      <p:italic r:id="rId25"/>
      <p:boldItalic r:id="rId26"/>
    </p:embeddedFont>
    <p:embeddedFont>
      <p:font typeface="Gill Sans MT" pitchFamily="34" charset="0"/>
      <p:regular r:id="rId27"/>
      <p:bold r:id="rId28"/>
      <p:italic r:id="rId29"/>
      <p:boldItalic r:id="rId30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15" autoAdjust="0"/>
    <p:restoredTop sz="94660"/>
  </p:normalViewPr>
  <p:slideViewPr>
    <p:cSldViewPr>
      <p:cViewPr varScale="1">
        <p:scale>
          <a:sx n="65" d="100"/>
          <a:sy n="65" d="100"/>
        </p:scale>
        <p:origin x="-57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8120F0-387C-4D3A-92A4-53B8312BAB8E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5E26E8-5497-44F7-8C49-5B37F1026C81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300" dirty="0" smtClean="0">
              <a:latin typeface="+mn-lt"/>
              <a:cs typeface="Arial" pitchFamily="34" charset="0"/>
            </a:rPr>
            <a:t>исследователь</a:t>
          </a:r>
          <a:endParaRPr lang="ru-RU" sz="2300" dirty="0">
            <a:latin typeface="+mn-lt"/>
            <a:cs typeface="Arial" pitchFamily="34" charset="0"/>
          </a:endParaRPr>
        </a:p>
      </dgm:t>
    </dgm:pt>
    <dgm:pt modelId="{8ACF86FF-03ED-41C1-83FE-0501AFE7DE61}" type="parTrans" cxnId="{45FE0415-81DB-4963-B617-D297BD63E22F}">
      <dgm:prSet/>
      <dgm:spPr/>
      <dgm:t>
        <a:bodyPr/>
        <a:lstStyle/>
        <a:p>
          <a:endParaRPr lang="ru-RU"/>
        </a:p>
      </dgm:t>
    </dgm:pt>
    <dgm:pt modelId="{A04BD793-88BA-475A-9D4A-800AC944C7F9}" type="sibTrans" cxnId="{45FE0415-81DB-4963-B617-D297BD63E22F}">
      <dgm:prSet/>
      <dgm:spPr/>
      <dgm:t>
        <a:bodyPr/>
        <a:lstStyle/>
        <a:p>
          <a:endParaRPr lang="ru-RU"/>
        </a:p>
      </dgm:t>
    </dgm:pt>
    <dgm:pt modelId="{3C840384-B807-4413-AB7E-895F28AA73AB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консультант</a:t>
          </a:r>
          <a:endParaRPr lang="ru-RU" dirty="0"/>
        </a:p>
      </dgm:t>
    </dgm:pt>
    <dgm:pt modelId="{2D2AC085-E141-47C0-ACED-49A71189D2DB}" type="parTrans" cxnId="{2C1EB8EA-060A-4DED-8D2A-1C6014FF7FEF}">
      <dgm:prSet/>
      <dgm:spPr/>
      <dgm:t>
        <a:bodyPr/>
        <a:lstStyle/>
        <a:p>
          <a:endParaRPr lang="ru-RU"/>
        </a:p>
      </dgm:t>
    </dgm:pt>
    <dgm:pt modelId="{13EC4149-BE2C-443E-B2DE-543C12FB1497}" type="sibTrans" cxnId="{2C1EB8EA-060A-4DED-8D2A-1C6014FF7FEF}">
      <dgm:prSet/>
      <dgm:spPr/>
      <dgm:t>
        <a:bodyPr/>
        <a:lstStyle/>
        <a:p>
          <a:endParaRPr lang="ru-RU"/>
        </a:p>
      </dgm:t>
    </dgm:pt>
    <dgm:pt modelId="{8629BC82-3B67-4F50-A91D-23D0FFF7CBCA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разработчик</a:t>
          </a:r>
        </a:p>
        <a:p>
          <a:r>
            <a:rPr lang="ru-RU" dirty="0" smtClean="0"/>
            <a:t>проектов</a:t>
          </a:r>
          <a:endParaRPr lang="ru-RU" dirty="0"/>
        </a:p>
      </dgm:t>
    </dgm:pt>
    <dgm:pt modelId="{2426E768-EBC3-473E-AF20-057A80F09813}" type="parTrans" cxnId="{3A693EB5-5344-4D83-9F0A-043A20106CAD}">
      <dgm:prSet/>
      <dgm:spPr/>
      <dgm:t>
        <a:bodyPr/>
        <a:lstStyle/>
        <a:p>
          <a:endParaRPr lang="ru-RU"/>
        </a:p>
      </dgm:t>
    </dgm:pt>
    <dgm:pt modelId="{6283BF70-16EC-458C-9C40-549C8C93D5F8}" type="sibTrans" cxnId="{3A693EB5-5344-4D83-9F0A-043A20106CAD}">
      <dgm:prSet/>
      <dgm:spPr/>
      <dgm:t>
        <a:bodyPr/>
        <a:lstStyle/>
        <a:p>
          <a:endParaRPr lang="ru-RU"/>
        </a:p>
      </dgm:t>
    </dgm:pt>
    <dgm:pt modelId="{2B4BC063-3B00-44B7-8C24-1C774905C24C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общественный</a:t>
          </a:r>
        </a:p>
        <a:p>
          <a:r>
            <a:rPr lang="ru-RU" dirty="0" smtClean="0"/>
            <a:t>деятель</a:t>
          </a:r>
          <a:endParaRPr lang="ru-RU" dirty="0"/>
        </a:p>
      </dgm:t>
    </dgm:pt>
    <dgm:pt modelId="{B9EC28AD-40F2-4722-BAD4-AED73717AECB}" type="parTrans" cxnId="{850B012D-74FD-48C9-B8C7-7C6ECD45299B}">
      <dgm:prSet/>
      <dgm:spPr/>
      <dgm:t>
        <a:bodyPr/>
        <a:lstStyle/>
        <a:p>
          <a:endParaRPr lang="ru-RU"/>
        </a:p>
      </dgm:t>
    </dgm:pt>
    <dgm:pt modelId="{CF0C6870-E21F-48C7-A209-4903E9457876}" type="sibTrans" cxnId="{850B012D-74FD-48C9-B8C7-7C6ECD45299B}">
      <dgm:prSet/>
      <dgm:spPr/>
      <dgm:t>
        <a:bodyPr/>
        <a:lstStyle/>
        <a:p>
          <a:endParaRPr lang="ru-RU"/>
        </a:p>
      </dgm:t>
    </dgm:pt>
    <dgm:pt modelId="{D367B0A3-64CA-4B41-A987-61DDDA7495A2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эксперт</a:t>
          </a:r>
          <a:endParaRPr lang="ru-RU" dirty="0"/>
        </a:p>
      </dgm:t>
    </dgm:pt>
    <dgm:pt modelId="{EEB6B627-14D3-43E1-A39E-7599B57768C8}" type="parTrans" cxnId="{5A339112-77A1-48E6-91F7-2DE40CEB87BE}">
      <dgm:prSet/>
      <dgm:spPr/>
      <dgm:t>
        <a:bodyPr/>
        <a:lstStyle/>
        <a:p>
          <a:endParaRPr lang="ru-RU"/>
        </a:p>
      </dgm:t>
    </dgm:pt>
    <dgm:pt modelId="{FDA71BE2-5350-4BFA-AA97-C2039C863ABF}" type="sibTrans" cxnId="{5A339112-77A1-48E6-91F7-2DE40CEB87BE}">
      <dgm:prSet/>
      <dgm:spPr/>
      <dgm:t>
        <a:bodyPr/>
        <a:lstStyle/>
        <a:p>
          <a:endParaRPr lang="ru-RU"/>
        </a:p>
      </dgm:t>
    </dgm:pt>
    <dgm:pt modelId="{673CF4B0-65D2-4F1C-9558-88BCC7CDE011}" type="pres">
      <dgm:prSet presAssocID="{928120F0-387C-4D3A-92A4-53B8312BAB8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278315-F6AF-49F5-B0BF-EB30C73E54D3}" type="pres">
      <dgm:prSet presAssocID="{475E26E8-5497-44F7-8C49-5B37F1026C81}" presName="node" presStyleLbl="node1" presStyleIdx="0" presStyleCnt="5" custScaleX="122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1782E-3A44-43B5-9CBA-3BCBCD3630DC}" type="pres">
      <dgm:prSet presAssocID="{475E26E8-5497-44F7-8C49-5B37F1026C81}" presName="spNode" presStyleCnt="0"/>
      <dgm:spPr/>
    </dgm:pt>
    <dgm:pt modelId="{97EA378F-0531-4585-89F8-2492EF17239A}" type="pres">
      <dgm:prSet presAssocID="{A04BD793-88BA-475A-9D4A-800AC944C7F9}" presName="sibTrans" presStyleLbl="sibTrans1D1" presStyleIdx="0" presStyleCnt="5"/>
      <dgm:spPr/>
      <dgm:t>
        <a:bodyPr/>
        <a:lstStyle/>
        <a:p>
          <a:endParaRPr lang="ru-RU"/>
        </a:p>
      </dgm:t>
    </dgm:pt>
    <dgm:pt modelId="{173B9490-517F-404E-B840-6A28D5C2648C}" type="pres">
      <dgm:prSet presAssocID="{3C840384-B807-4413-AB7E-895F28AA73A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6648F-FD21-4DA2-824F-5D3B18D4D64D}" type="pres">
      <dgm:prSet presAssocID="{3C840384-B807-4413-AB7E-895F28AA73AB}" presName="spNode" presStyleCnt="0"/>
      <dgm:spPr/>
    </dgm:pt>
    <dgm:pt modelId="{90969A7F-2B3C-4F34-8DC1-ADD7F2B85B6D}" type="pres">
      <dgm:prSet presAssocID="{13EC4149-BE2C-443E-B2DE-543C12FB1497}" presName="sibTrans" presStyleLbl="sibTrans1D1" presStyleIdx="1" presStyleCnt="5"/>
      <dgm:spPr/>
      <dgm:t>
        <a:bodyPr/>
        <a:lstStyle/>
        <a:p>
          <a:endParaRPr lang="ru-RU"/>
        </a:p>
      </dgm:t>
    </dgm:pt>
    <dgm:pt modelId="{C2A6DB7F-AF95-48AB-BB82-47C7943A3D6C}" type="pres">
      <dgm:prSet presAssocID="{8629BC82-3B67-4F50-A91D-23D0FFF7CBC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3B92A-F878-451D-BF49-2F7D2B6A76DD}" type="pres">
      <dgm:prSet presAssocID="{8629BC82-3B67-4F50-A91D-23D0FFF7CBCA}" presName="spNode" presStyleCnt="0"/>
      <dgm:spPr/>
    </dgm:pt>
    <dgm:pt modelId="{12AF518F-A5F8-44E6-BE92-46424F9261E9}" type="pres">
      <dgm:prSet presAssocID="{6283BF70-16EC-458C-9C40-549C8C93D5F8}" presName="sibTrans" presStyleLbl="sibTrans1D1" presStyleIdx="2" presStyleCnt="5"/>
      <dgm:spPr/>
      <dgm:t>
        <a:bodyPr/>
        <a:lstStyle/>
        <a:p>
          <a:endParaRPr lang="ru-RU"/>
        </a:p>
      </dgm:t>
    </dgm:pt>
    <dgm:pt modelId="{A9A3D89D-EB0D-4AEA-93A3-04F96A8F87A2}" type="pres">
      <dgm:prSet presAssocID="{2B4BC063-3B00-44B7-8C24-1C774905C24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9A665E-1438-44FA-8852-3ED55EC66022}" type="pres">
      <dgm:prSet presAssocID="{2B4BC063-3B00-44B7-8C24-1C774905C24C}" presName="spNode" presStyleCnt="0"/>
      <dgm:spPr/>
    </dgm:pt>
    <dgm:pt modelId="{8A0BF758-8CAB-4D32-917A-5DED18F2A093}" type="pres">
      <dgm:prSet presAssocID="{CF0C6870-E21F-48C7-A209-4903E9457876}" presName="sibTrans" presStyleLbl="sibTrans1D1" presStyleIdx="3" presStyleCnt="5"/>
      <dgm:spPr/>
      <dgm:t>
        <a:bodyPr/>
        <a:lstStyle/>
        <a:p>
          <a:endParaRPr lang="ru-RU"/>
        </a:p>
      </dgm:t>
    </dgm:pt>
    <dgm:pt modelId="{2AD7EE09-E40A-4A02-80C5-E0296572A514}" type="pres">
      <dgm:prSet presAssocID="{D367B0A3-64CA-4B41-A987-61DDDA7495A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CF645-6677-490B-BE2F-1ACBE557FE70}" type="pres">
      <dgm:prSet presAssocID="{D367B0A3-64CA-4B41-A987-61DDDA7495A2}" presName="spNode" presStyleCnt="0"/>
      <dgm:spPr/>
    </dgm:pt>
    <dgm:pt modelId="{7765EC34-18E4-4775-8369-77BACAD2C569}" type="pres">
      <dgm:prSet presAssocID="{FDA71BE2-5350-4BFA-AA97-C2039C863ABF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850B012D-74FD-48C9-B8C7-7C6ECD45299B}" srcId="{928120F0-387C-4D3A-92A4-53B8312BAB8E}" destId="{2B4BC063-3B00-44B7-8C24-1C774905C24C}" srcOrd="3" destOrd="0" parTransId="{B9EC28AD-40F2-4722-BAD4-AED73717AECB}" sibTransId="{CF0C6870-E21F-48C7-A209-4903E9457876}"/>
    <dgm:cxn modelId="{EDF659A0-C8C0-4F27-BF53-14BA04659B4A}" type="presOf" srcId="{928120F0-387C-4D3A-92A4-53B8312BAB8E}" destId="{673CF4B0-65D2-4F1C-9558-88BCC7CDE011}" srcOrd="0" destOrd="0" presId="urn:microsoft.com/office/officeart/2005/8/layout/cycle6"/>
    <dgm:cxn modelId="{B8518254-80B2-4C67-A355-1329810B9047}" type="presOf" srcId="{A04BD793-88BA-475A-9D4A-800AC944C7F9}" destId="{97EA378F-0531-4585-89F8-2492EF17239A}" srcOrd="0" destOrd="0" presId="urn:microsoft.com/office/officeart/2005/8/layout/cycle6"/>
    <dgm:cxn modelId="{9FB39CE2-6A36-4C88-AD73-9C7D226DF886}" type="presOf" srcId="{3C840384-B807-4413-AB7E-895F28AA73AB}" destId="{173B9490-517F-404E-B840-6A28D5C2648C}" srcOrd="0" destOrd="0" presId="urn:microsoft.com/office/officeart/2005/8/layout/cycle6"/>
    <dgm:cxn modelId="{3A693EB5-5344-4D83-9F0A-043A20106CAD}" srcId="{928120F0-387C-4D3A-92A4-53B8312BAB8E}" destId="{8629BC82-3B67-4F50-A91D-23D0FFF7CBCA}" srcOrd="2" destOrd="0" parTransId="{2426E768-EBC3-473E-AF20-057A80F09813}" sibTransId="{6283BF70-16EC-458C-9C40-549C8C93D5F8}"/>
    <dgm:cxn modelId="{838D518F-6B26-4F7A-BF17-4A4E2C6BC918}" type="presOf" srcId="{475E26E8-5497-44F7-8C49-5B37F1026C81}" destId="{98278315-F6AF-49F5-B0BF-EB30C73E54D3}" srcOrd="0" destOrd="0" presId="urn:microsoft.com/office/officeart/2005/8/layout/cycle6"/>
    <dgm:cxn modelId="{5A339112-77A1-48E6-91F7-2DE40CEB87BE}" srcId="{928120F0-387C-4D3A-92A4-53B8312BAB8E}" destId="{D367B0A3-64CA-4B41-A987-61DDDA7495A2}" srcOrd="4" destOrd="0" parTransId="{EEB6B627-14D3-43E1-A39E-7599B57768C8}" sibTransId="{FDA71BE2-5350-4BFA-AA97-C2039C863ABF}"/>
    <dgm:cxn modelId="{2411AE8B-6D95-46CA-9310-0CC4129074FB}" type="presOf" srcId="{FDA71BE2-5350-4BFA-AA97-C2039C863ABF}" destId="{7765EC34-18E4-4775-8369-77BACAD2C569}" srcOrd="0" destOrd="0" presId="urn:microsoft.com/office/officeart/2005/8/layout/cycle6"/>
    <dgm:cxn modelId="{3DD7477D-0917-4E4A-924E-F2A3DAF03145}" type="presOf" srcId="{6283BF70-16EC-458C-9C40-549C8C93D5F8}" destId="{12AF518F-A5F8-44E6-BE92-46424F9261E9}" srcOrd="0" destOrd="0" presId="urn:microsoft.com/office/officeart/2005/8/layout/cycle6"/>
    <dgm:cxn modelId="{92832088-3DB1-4ADD-86A7-02137B7C8B22}" type="presOf" srcId="{8629BC82-3B67-4F50-A91D-23D0FFF7CBCA}" destId="{C2A6DB7F-AF95-48AB-BB82-47C7943A3D6C}" srcOrd="0" destOrd="0" presId="urn:microsoft.com/office/officeart/2005/8/layout/cycle6"/>
    <dgm:cxn modelId="{0BC375D7-4639-4836-8A94-3580DC8113A2}" type="presOf" srcId="{13EC4149-BE2C-443E-B2DE-543C12FB1497}" destId="{90969A7F-2B3C-4F34-8DC1-ADD7F2B85B6D}" srcOrd="0" destOrd="0" presId="urn:microsoft.com/office/officeart/2005/8/layout/cycle6"/>
    <dgm:cxn modelId="{48DAF985-B09C-45B8-882B-1D332C55D7C0}" type="presOf" srcId="{2B4BC063-3B00-44B7-8C24-1C774905C24C}" destId="{A9A3D89D-EB0D-4AEA-93A3-04F96A8F87A2}" srcOrd="0" destOrd="0" presId="urn:microsoft.com/office/officeart/2005/8/layout/cycle6"/>
    <dgm:cxn modelId="{43384747-F899-40F3-A7AA-0EB03B1559B0}" type="presOf" srcId="{CF0C6870-E21F-48C7-A209-4903E9457876}" destId="{8A0BF758-8CAB-4D32-917A-5DED18F2A093}" srcOrd="0" destOrd="0" presId="urn:microsoft.com/office/officeart/2005/8/layout/cycle6"/>
    <dgm:cxn modelId="{111FE4A2-438D-4B27-B22A-B5535B518F4F}" type="presOf" srcId="{D367B0A3-64CA-4B41-A987-61DDDA7495A2}" destId="{2AD7EE09-E40A-4A02-80C5-E0296572A514}" srcOrd="0" destOrd="0" presId="urn:microsoft.com/office/officeart/2005/8/layout/cycle6"/>
    <dgm:cxn modelId="{45FE0415-81DB-4963-B617-D297BD63E22F}" srcId="{928120F0-387C-4D3A-92A4-53B8312BAB8E}" destId="{475E26E8-5497-44F7-8C49-5B37F1026C81}" srcOrd="0" destOrd="0" parTransId="{8ACF86FF-03ED-41C1-83FE-0501AFE7DE61}" sibTransId="{A04BD793-88BA-475A-9D4A-800AC944C7F9}"/>
    <dgm:cxn modelId="{2C1EB8EA-060A-4DED-8D2A-1C6014FF7FEF}" srcId="{928120F0-387C-4D3A-92A4-53B8312BAB8E}" destId="{3C840384-B807-4413-AB7E-895F28AA73AB}" srcOrd="1" destOrd="0" parTransId="{2D2AC085-E141-47C0-ACED-49A71189D2DB}" sibTransId="{13EC4149-BE2C-443E-B2DE-543C12FB1497}"/>
    <dgm:cxn modelId="{5C9EB2D3-2AB9-4E71-9EA9-8B0E284C1DA2}" type="presParOf" srcId="{673CF4B0-65D2-4F1C-9558-88BCC7CDE011}" destId="{98278315-F6AF-49F5-B0BF-EB30C73E54D3}" srcOrd="0" destOrd="0" presId="urn:microsoft.com/office/officeart/2005/8/layout/cycle6"/>
    <dgm:cxn modelId="{62055A3B-EF8A-41AA-B533-58E2C8F57187}" type="presParOf" srcId="{673CF4B0-65D2-4F1C-9558-88BCC7CDE011}" destId="{D711782E-3A44-43B5-9CBA-3BCBCD3630DC}" srcOrd="1" destOrd="0" presId="urn:microsoft.com/office/officeart/2005/8/layout/cycle6"/>
    <dgm:cxn modelId="{85C9F251-0915-4A96-B46E-1BF5294B349F}" type="presParOf" srcId="{673CF4B0-65D2-4F1C-9558-88BCC7CDE011}" destId="{97EA378F-0531-4585-89F8-2492EF17239A}" srcOrd="2" destOrd="0" presId="urn:microsoft.com/office/officeart/2005/8/layout/cycle6"/>
    <dgm:cxn modelId="{5E8FEAED-C59B-4573-9BF7-F8BF45E5CFCC}" type="presParOf" srcId="{673CF4B0-65D2-4F1C-9558-88BCC7CDE011}" destId="{173B9490-517F-404E-B840-6A28D5C2648C}" srcOrd="3" destOrd="0" presId="urn:microsoft.com/office/officeart/2005/8/layout/cycle6"/>
    <dgm:cxn modelId="{0D4D8B6C-5562-4581-A427-5AA0B7DFF947}" type="presParOf" srcId="{673CF4B0-65D2-4F1C-9558-88BCC7CDE011}" destId="{1A36648F-FD21-4DA2-824F-5D3B18D4D64D}" srcOrd="4" destOrd="0" presId="urn:microsoft.com/office/officeart/2005/8/layout/cycle6"/>
    <dgm:cxn modelId="{BB2A69F2-641A-4DA6-AE68-E773382E6410}" type="presParOf" srcId="{673CF4B0-65D2-4F1C-9558-88BCC7CDE011}" destId="{90969A7F-2B3C-4F34-8DC1-ADD7F2B85B6D}" srcOrd="5" destOrd="0" presId="urn:microsoft.com/office/officeart/2005/8/layout/cycle6"/>
    <dgm:cxn modelId="{FCF97ED8-0968-4019-BA04-C218AB5F8ABE}" type="presParOf" srcId="{673CF4B0-65D2-4F1C-9558-88BCC7CDE011}" destId="{C2A6DB7F-AF95-48AB-BB82-47C7943A3D6C}" srcOrd="6" destOrd="0" presId="urn:microsoft.com/office/officeart/2005/8/layout/cycle6"/>
    <dgm:cxn modelId="{24DCF88D-16C8-4ACA-A39E-4E96703C223C}" type="presParOf" srcId="{673CF4B0-65D2-4F1C-9558-88BCC7CDE011}" destId="{E953B92A-F878-451D-BF49-2F7D2B6A76DD}" srcOrd="7" destOrd="0" presId="urn:microsoft.com/office/officeart/2005/8/layout/cycle6"/>
    <dgm:cxn modelId="{014FAEF3-44A1-4CB7-BD14-B205D78372A1}" type="presParOf" srcId="{673CF4B0-65D2-4F1C-9558-88BCC7CDE011}" destId="{12AF518F-A5F8-44E6-BE92-46424F9261E9}" srcOrd="8" destOrd="0" presId="urn:microsoft.com/office/officeart/2005/8/layout/cycle6"/>
    <dgm:cxn modelId="{4D42678F-5B21-4854-AD54-BBBE136780BC}" type="presParOf" srcId="{673CF4B0-65D2-4F1C-9558-88BCC7CDE011}" destId="{A9A3D89D-EB0D-4AEA-93A3-04F96A8F87A2}" srcOrd="9" destOrd="0" presId="urn:microsoft.com/office/officeart/2005/8/layout/cycle6"/>
    <dgm:cxn modelId="{E2A36F1F-4C51-4560-9147-1CA047BF7509}" type="presParOf" srcId="{673CF4B0-65D2-4F1C-9558-88BCC7CDE011}" destId="{7A9A665E-1438-44FA-8852-3ED55EC66022}" srcOrd="10" destOrd="0" presId="urn:microsoft.com/office/officeart/2005/8/layout/cycle6"/>
    <dgm:cxn modelId="{D0449585-827C-45D6-B6C6-E85060E39CD5}" type="presParOf" srcId="{673CF4B0-65D2-4F1C-9558-88BCC7CDE011}" destId="{8A0BF758-8CAB-4D32-917A-5DED18F2A093}" srcOrd="11" destOrd="0" presId="urn:microsoft.com/office/officeart/2005/8/layout/cycle6"/>
    <dgm:cxn modelId="{95B7A932-4835-456C-8F87-837CC55CD1C4}" type="presParOf" srcId="{673CF4B0-65D2-4F1C-9558-88BCC7CDE011}" destId="{2AD7EE09-E40A-4A02-80C5-E0296572A514}" srcOrd="12" destOrd="0" presId="urn:microsoft.com/office/officeart/2005/8/layout/cycle6"/>
    <dgm:cxn modelId="{416DEBF4-4A09-4C22-B98E-776EAB343067}" type="presParOf" srcId="{673CF4B0-65D2-4F1C-9558-88BCC7CDE011}" destId="{474CF645-6677-490B-BE2F-1ACBE557FE70}" srcOrd="13" destOrd="0" presId="urn:microsoft.com/office/officeart/2005/8/layout/cycle6"/>
    <dgm:cxn modelId="{647D2351-4680-41F4-96D2-7AAB19466DBF}" type="presParOf" srcId="{673CF4B0-65D2-4F1C-9558-88BCC7CDE011}" destId="{7765EC34-18E4-4775-8369-77BACAD2C569}" srcOrd="14" destOrd="0" presId="urn:microsoft.com/office/officeart/2005/8/layout/cycle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3A22D3-4E1E-4C71-A279-02995DF05D54}" type="datetimeFigureOut">
              <a:rPr lang="ru-RU"/>
              <a:pPr>
                <a:defRPr/>
              </a:pPr>
              <a:t>17.01.2010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AD20A18-3156-407D-83BE-4B765FF6C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1E7173-EA7A-437E-A59A-5F0D5044043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61B21D-7D8B-4E62-9256-C411D9CFDF00}" type="datetimeFigureOut">
              <a:rPr lang="ru-RU"/>
              <a:pPr>
                <a:defRPr/>
              </a:pPr>
              <a:t>17.01.2010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648F5C-120C-46F3-A421-D3F10572E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F4DC8-ECB9-4826-8A57-4FF3B92DDDC3}" type="datetimeFigureOut">
              <a:rPr lang="ru-RU"/>
              <a:pPr>
                <a:defRPr/>
              </a:pPr>
              <a:t>17.01.2010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53607-BDA6-4CD4-895B-64560E4AD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FA8DE-9D13-4B45-982B-D5BEF3025425}" type="datetimeFigureOut">
              <a:rPr lang="ru-RU"/>
              <a:pPr>
                <a:defRPr/>
              </a:pPr>
              <a:t>17.01.2010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8CECF-1FBE-4F71-BCC6-F857F01F8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505D4-64F1-4D99-8811-9315009C737B}" type="datetimeFigureOut">
              <a:rPr lang="ru-RU"/>
              <a:pPr>
                <a:defRPr/>
              </a:pPr>
              <a:t>17.01.2010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96D6E-679B-4C53-A0D0-AD242A58D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87B195-BC6F-4B61-B536-E96E699E04DD}" type="datetimeFigureOut">
              <a:rPr lang="ru-RU"/>
              <a:pPr>
                <a:defRPr/>
              </a:pPr>
              <a:t>17.01.2010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629B67-5F01-417A-B00C-01AB7A6DE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B45AE-7C6C-44D8-9C6A-055FADE6B55E}" type="datetimeFigureOut">
              <a:rPr lang="ru-RU"/>
              <a:pPr>
                <a:defRPr/>
              </a:pPr>
              <a:t>17.01.2010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99189-EE96-4E47-BDC0-C7DDCA36F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59991-ED55-4C04-A1B0-985E7CA369EF}" type="datetimeFigureOut">
              <a:rPr lang="ru-RU"/>
              <a:pPr>
                <a:defRPr/>
              </a:pPr>
              <a:t>17.01.2010</a:t>
            </a:fld>
            <a:endParaRPr lang="ru-RU"/>
          </a:p>
        </p:txBody>
      </p:sp>
      <p:sp>
        <p:nvSpPr>
          <p:cNvPr id="8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0E5E6-FA6D-4ECE-9D70-49317EDA1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FA051-E947-4EA0-BD72-119D5D86F76C}" type="datetimeFigureOut">
              <a:rPr lang="ru-RU"/>
              <a:pPr>
                <a:defRPr/>
              </a:pPr>
              <a:t>17.01.2010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85541-A966-4E32-A6FA-F7A0BF3B2A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565D61-E668-442D-B906-46E6F68642A0}" type="datetimeFigureOut">
              <a:rPr lang="ru-RU"/>
              <a:pPr>
                <a:defRPr/>
              </a:pPr>
              <a:t>17.01.2010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E35D86-48E4-4E18-AA80-08ED8B826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DCA18-477B-4C84-8467-B7B42142EF47}" type="datetimeFigureOut">
              <a:rPr lang="ru-RU"/>
              <a:pPr>
                <a:defRPr/>
              </a:pPr>
              <a:t>17.01.2010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C44AC-9A0D-4C03-9E9C-F59E9FD1B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ACB670-FCF1-405A-9674-415C6C740736}" type="datetimeFigureOut">
              <a:rPr lang="ru-RU"/>
              <a:pPr>
                <a:defRPr/>
              </a:pPr>
              <a:t>17.01.2010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A30F85-DDDB-4300-AB21-CF0BE920A2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1DA9867-3377-4891-A064-7785CA2CD18F}" type="datetimeFigureOut">
              <a:rPr lang="ru-RU"/>
              <a:pPr>
                <a:defRPr/>
              </a:pPr>
              <a:t>17.01.2010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565797B-B568-4C66-BEA6-30DA289038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1" r:id="rId2"/>
    <p:sldLayoutId id="2147483699" r:id="rId3"/>
    <p:sldLayoutId id="2147483692" r:id="rId4"/>
    <p:sldLayoutId id="2147483693" r:id="rId5"/>
    <p:sldLayoutId id="2147483694" r:id="rId6"/>
    <p:sldLayoutId id="2147483700" r:id="rId7"/>
    <p:sldLayoutId id="2147483695" r:id="rId8"/>
    <p:sldLayoutId id="2147483701" r:id="rId9"/>
    <p:sldLayoutId id="2147483696" r:id="rId10"/>
    <p:sldLayoutId id="214748369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7;&#1086;&#1083;&#1100;&#1079;&#1086;&#1074;&#1072;&#1090;&#1077;&#1083;&#1100;\Desktop\&#1057;&#1086;&#1074;&#1088;&#1077;&#1084;&#1077;&#1085;&#1085;&#1099;&#1081;%20&#1091;&#1095;&#1080;&#1090;&#1077;&#1083;&#1100;\05.mp3" TargetMode="Externa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5" descr="smile7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0"/>
            <a:ext cx="8143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571744"/>
            <a:ext cx="7406640" cy="147218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Современный учитель:</a:t>
            </a:r>
            <a:b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кто он?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86063" y="357188"/>
            <a:ext cx="61436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 dirty="0">
                <a:latin typeface="a_BodoniNovaNr"/>
              </a:rPr>
              <a:t>…Мы вступаем в новую эру воспитания, </a:t>
            </a:r>
          </a:p>
          <a:p>
            <a:r>
              <a:rPr lang="ru-RU" sz="2400" i="1" dirty="0">
                <a:latin typeface="a_BodoniNovaNr"/>
              </a:rPr>
              <a:t>целью которого является скорее открытие, нежели обучение.</a:t>
            </a:r>
          </a:p>
          <a:p>
            <a:pPr algn="r"/>
            <a:r>
              <a:rPr lang="ru-RU" sz="2400" i="1" dirty="0">
                <a:latin typeface="a_BodoniNovaNr"/>
              </a:rPr>
              <a:t>Маршал </a:t>
            </a:r>
            <a:r>
              <a:rPr lang="ru-RU" sz="2400" i="1" dirty="0" err="1">
                <a:latin typeface="a_BodoniNovaNr"/>
              </a:rPr>
              <a:t>Маклюэн</a:t>
            </a:r>
            <a:endParaRPr lang="ru-RU" sz="2400" i="1" dirty="0">
              <a:latin typeface="a_BodoniNovaNr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43438" y="5000625"/>
            <a:ext cx="428625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latin typeface="a_BodoniNovaNr"/>
              </a:rPr>
              <a:t>учитель начальных классов </a:t>
            </a:r>
          </a:p>
          <a:p>
            <a:pPr algn="ctr"/>
            <a:r>
              <a:rPr lang="ru-RU" sz="2000" i="1" dirty="0">
                <a:latin typeface="a_BodoniNovaNr"/>
              </a:rPr>
              <a:t>МОУ СОШ №</a:t>
            </a:r>
            <a:r>
              <a:rPr lang="ru-RU" sz="2000" i="1" dirty="0" smtClean="0">
                <a:latin typeface="a_BodoniNovaNr"/>
              </a:rPr>
              <a:t>19, г.Заполярный Мурманской области </a:t>
            </a:r>
            <a:endParaRPr lang="ru-RU" sz="2000" i="1" dirty="0">
              <a:latin typeface="a_BodoniNovaNr"/>
            </a:endParaRPr>
          </a:p>
          <a:p>
            <a:pPr algn="ctr"/>
            <a:r>
              <a:rPr lang="ru-RU" sz="2000" i="1" dirty="0">
                <a:latin typeface="a_BodoniNovaNr"/>
              </a:rPr>
              <a:t>Соколова</a:t>
            </a:r>
          </a:p>
          <a:p>
            <a:pPr algn="ctr"/>
            <a:r>
              <a:rPr lang="ru-RU" sz="2000" i="1" dirty="0">
                <a:latin typeface="a_BodoniNovaNr"/>
              </a:rPr>
              <a:t> Наталья Васильевна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5" descr="smile7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0"/>
            <a:ext cx="8143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14500" y="642938"/>
            <a:ext cx="6929438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i="1">
                <a:latin typeface="Antiqua"/>
              </a:rPr>
              <a:t>Пусть будет меньше праздников, чем буден, </a:t>
            </a:r>
            <a:br>
              <a:rPr lang="ru-RU" sz="2400" i="1">
                <a:latin typeface="Antiqua"/>
              </a:rPr>
            </a:br>
            <a:r>
              <a:rPr lang="ru-RU" sz="2400" i="1">
                <a:latin typeface="Antiqua"/>
              </a:rPr>
              <a:t>Но тот, кто стал учителем, поймет, </a:t>
            </a:r>
            <a:br>
              <a:rPr lang="ru-RU" sz="2400" i="1">
                <a:latin typeface="Antiqua"/>
              </a:rPr>
            </a:br>
            <a:r>
              <a:rPr lang="ru-RU" sz="2400" i="1">
                <a:latin typeface="Antiqua"/>
              </a:rPr>
              <a:t>Какое счастье – быть полезным людям, </a:t>
            </a:r>
            <a:br>
              <a:rPr lang="ru-RU" sz="2400" i="1">
                <a:latin typeface="Antiqua"/>
              </a:rPr>
            </a:br>
            <a:r>
              <a:rPr lang="ru-RU" sz="2400" i="1">
                <a:latin typeface="Antiqua"/>
              </a:rPr>
              <a:t>Учить Его Величество – Народ! </a:t>
            </a:r>
          </a:p>
          <a:p>
            <a:pPr>
              <a:lnSpc>
                <a:spcPct val="150000"/>
              </a:lnSpc>
            </a:pPr>
            <a:endParaRPr lang="ru-RU" sz="2400" i="1">
              <a:latin typeface="Antiqua"/>
            </a:endParaRPr>
          </a:p>
          <a:p>
            <a:pPr>
              <a:lnSpc>
                <a:spcPct val="150000"/>
              </a:lnSpc>
            </a:pPr>
            <a:r>
              <a:rPr lang="ru-RU" sz="2400" i="1">
                <a:latin typeface="Antiqua"/>
              </a:rPr>
              <a:t>Нести ему дар мудрости и знанья </a:t>
            </a:r>
            <a:br>
              <a:rPr lang="ru-RU" sz="2400" i="1">
                <a:latin typeface="Antiqua"/>
              </a:rPr>
            </a:br>
            <a:r>
              <a:rPr lang="ru-RU" sz="2400" i="1">
                <a:latin typeface="Antiqua"/>
              </a:rPr>
              <a:t>И доброты своей сердечный свет – </a:t>
            </a:r>
            <a:br>
              <a:rPr lang="ru-RU" sz="2400" i="1">
                <a:latin typeface="Antiqua"/>
              </a:rPr>
            </a:br>
            <a:r>
              <a:rPr lang="ru-RU" sz="2400" i="1">
                <a:latin typeface="Antiqua"/>
              </a:rPr>
              <a:t>Нет на земле ответственней призванья, </a:t>
            </a:r>
            <a:br>
              <a:rPr lang="ru-RU" sz="2400" i="1">
                <a:latin typeface="Antiqua"/>
              </a:rPr>
            </a:br>
            <a:r>
              <a:rPr lang="ru-RU" sz="2400" i="1">
                <a:latin typeface="Antiqua"/>
              </a:rPr>
              <a:t>Почетнее и радостнее нет.</a:t>
            </a:r>
          </a:p>
          <a:p>
            <a:endParaRPr lang="ru-RU" sz="2400" i="1">
              <a:latin typeface="Corbel" pitchFamily="34" charset="0"/>
            </a:endParaRPr>
          </a:p>
        </p:txBody>
      </p:sp>
      <p:pic>
        <p:nvPicPr>
          <p:cNvPr id="5" name="0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7786710" y="521495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5" descr="smile7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0"/>
            <a:ext cx="8143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3571868" y="2571744"/>
            <a:ext cx="2286016" cy="157163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/>
                <a:solidFill>
                  <a:schemeClr val="accent3"/>
                </a:solidFill>
              </a:rPr>
              <a:t>учитель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928662" y="428604"/>
          <a:ext cx="7643866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8278315-F6AF-49F5-B0BF-EB30C73E54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>
                                            <p:graphicEl>
                                              <a:dgm id="{98278315-F6AF-49F5-B0BF-EB30C73E54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7EA378F-0531-4585-89F8-2492EF172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1">
                                            <p:graphicEl>
                                              <a:dgm id="{97EA378F-0531-4585-89F8-2492EF172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73B9490-517F-404E-B840-6A28D5C26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1">
                                            <p:graphicEl>
                                              <a:dgm id="{173B9490-517F-404E-B840-6A28D5C264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0969A7F-2B3C-4F34-8DC1-ADD7F2B85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1">
                                            <p:graphicEl>
                                              <a:dgm id="{90969A7F-2B3C-4F34-8DC1-ADD7F2B85B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2A6DB7F-AF95-48AB-BB82-47C7943A3D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1">
                                            <p:graphicEl>
                                              <a:dgm id="{C2A6DB7F-AF95-48AB-BB82-47C7943A3D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2AF518F-A5F8-44E6-BE92-46424F926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1">
                                            <p:graphicEl>
                                              <a:dgm id="{12AF518F-A5F8-44E6-BE92-46424F9261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9A3D89D-EB0D-4AEA-93A3-04F96A8F8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11">
                                            <p:graphicEl>
                                              <a:dgm id="{A9A3D89D-EB0D-4AEA-93A3-04F96A8F87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A0BF758-8CAB-4D32-917A-5DED18F2A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1">
                                            <p:graphicEl>
                                              <a:dgm id="{8A0BF758-8CAB-4D32-917A-5DED18F2A0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AD7EE09-E40A-4A02-80C5-E0296572A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11">
                                            <p:graphicEl>
                                              <a:dgm id="{2AD7EE09-E40A-4A02-80C5-E0296572A5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765EC34-18E4-4775-8369-77BACAD2C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>
                                            <p:graphicEl>
                                              <a:dgm id="{7765EC34-18E4-4775-8369-77BACAD2C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5" descr="smile7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0"/>
            <a:ext cx="8143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Изображение 02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786314" y="357166"/>
            <a:ext cx="3670928" cy="2196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 descr="Изображение 02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357286" y="214289"/>
            <a:ext cx="2813412" cy="3276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 descr="Изображение 026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000760" y="2714620"/>
            <a:ext cx="2588890" cy="349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Рисунок 9" descr="20.tif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428728" y="3786190"/>
            <a:ext cx="3857652" cy="24288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5" descr="smile7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0"/>
            <a:ext cx="8143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Изображение 084.jpg"/>
          <p:cNvPicPr>
            <a:picLocks noChangeAspect="1"/>
          </p:cNvPicPr>
          <p:nvPr/>
        </p:nvPicPr>
        <p:blipFill>
          <a:blip r:embed="rId3" cstate="email">
            <a:lum bright="20000" contrast="30000"/>
          </a:blip>
          <a:stretch>
            <a:fillRect/>
          </a:stretch>
        </p:blipFill>
        <p:spPr>
          <a:xfrm>
            <a:off x="1071538" y="214291"/>
            <a:ext cx="4214842" cy="3161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Рисунок 13" descr="IMG_139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4876" y="3429000"/>
            <a:ext cx="4095779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8" descr="smile7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0"/>
            <a:ext cx="8143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 rot="10800000" flipV="1">
            <a:off x="2571750" y="1643063"/>
            <a:ext cx="2592388" cy="1428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5143500" y="1643063"/>
            <a:ext cx="2357438" cy="15001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857752" y="2500306"/>
            <a:ext cx="530915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8" y="4214813"/>
            <a:ext cx="2071687" cy="2286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143108" y="285728"/>
            <a:ext cx="5643602" cy="1357322"/>
          </a:xfrm>
          <a:prstGeom prst="round2Diag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chemeClr val="accent3">
                    <a:lumMod val="50000"/>
                  </a:schemeClr>
                </a:solidFill>
              </a:rPr>
              <a:t>Чихание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chemeClr val="accent3">
                    <a:lumMod val="50000"/>
                  </a:schemeClr>
                </a:solidFill>
              </a:rPr>
              <a:t>кашель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357313" y="3071813"/>
            <a:ext cx="2786062" cy="642937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Вредно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6072188" y="3143250"/>
            <a:ext cx="2786062" cy="642938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Полезно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6" descr="smile7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0"/>
            <a:ext cx="8143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Зрение\0001329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75" y="785813"/>
            <a:ext cx="1325563" cy="1619250"/>
          </a:xfrm>
          <a:prstGeom prst="rect">
            <a:avLst/>
          </a:prstGeom>
          <a:ln w="3175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http://nsc.1september.ru/2005/12/1.gif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63" y="571500"/>
            <a:ext cx="2190750" cy="2195513"/>
          </a:xfrm>
          <a:prstGeom prst="rect">
            <a:avLst/>
          </a:prstGeom>
          <a:ln w="28575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D:\Зрение\0004141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57438" y="2214563"/>
            <a:ext cx="2433637" cy="1619250"/>
          </a:xfrm>
          <a:prstGeom prst="rect">
            <a:avLst/>
          </a:prstGeom>
          <a:ln w="3175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 descr="D:\suv_lat[1]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43372" y="3714752"/>
            <a:ext cx="2738438" cy="1619250"/>
          </a:xfrm>
          <a:prstGeom prst="rect">
            <a:avLst/>
          </a:prstGeom>
          <a:ln w="3175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D:\Зрение\5th073i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25" y="5000625"/>
            <a:ext cx="2170113" cy="1619250"/>
          </a:xfrm>
          <a:prstGeom prst="rect">
            <a:avLst/>
          </a:prstGeom>
          <a:ln w="3175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5" descr="smile7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0"/>
            <a:ext cx="8143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45DA7388"/>
          <p:cNvPicPr>
            <a:picLocks noChangeAspect="1" noChangeArrowheads="1"/>
          </p:cNvPicPr>
          <p:nvPr/>
        </p:nvPicPr>
        <p:blipFill>
          <a:blip r:embed="rId3"/>
          <a:srcRect l="2810" t="3415" r="4188" b="4683"/>
          <a:stretch>
            <a:fillRect/>
          </a:stretch>
        </p:blipFill>
        <p:spPr bwMode="auto">
          <a:xfrm>
            <a:off x="1785918" y="1357298"/>
            <a:ext cx="6715172" cy="519306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25" y="142875"/>
            <a:ext cx="7858125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C00000"/>
                </a:solidFill>
                <a:latin typeface="Aquarelle" pitchFamily="66" charset="-52"/>
              </a:rPr>
              <a:t>Художник - незнайка</a:t>
            </a:r>
            <a:endParaRPr lang="ru-RU" sz="6000" b="1" dirty="0">
              <a:solidFill>
                <a:srgbClr val="C00000"/>
              </a:solidFill>
              <a:latin typeface="Aquarelle" pitchFamily="66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smile7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0"/>
            <a:ext cx="8143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4"/>
          <p:cNvSpPr>
            <a:spLocks noChangeArrowheads="1"/>
          </p:cNvSpPr>
          <p:nvPr/>
        </p:nvSpPr>
        <p:spPr bwMode="auto">
          <a:xfrm>
            <a:off x="1571625" y="642938"/>
            <a:ext cx="70008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>
                <a:latin typeface="Corbel" pitchFamily="34" charset="0"/>
              </a:rPr>
              <a:t>	</a:t>
            </a:r>
            <a:r>
              <a:rPr lang="ru-RU" sz="2700" i="1">
                <a:latin typeface="Corbel" pitchFamily="34" charset="0"/>
              </a:rPr>
              <a:t>То, что сегодня ребёнок умеет делать в сотрудничестве и под руководством, завтра он становится способен  выполнять самостоятельно…                                      </a:t>
            </a:r>
            <a:r>
              <a:rPr lang="ru-RU" sz="2800" i="1">
                <a:latin typeface="Corbel" pitchFamily="34" charset="0"/>
              </a:rPr>
              <a:t>							</a:t>
            </a:r>
            <a:r>
              <a:rPr lang="ru-RU" sz="2000" i="1">
                <a:latin typeface="Corbel" pitchFamily="34" charset="0"/>
              </a:rPr>
              <a:t>Л.С.Выготский</a:t>
            </a:r>
            <a:r>
              <a:rPr lang="ru-RU" sz="2000">
                <a:latin typeface="Corbel" pitchFamily="34" charset="0"/>
              </a:rPr>
              <a:t>  </a:t>
            </a:r>
          </a:p>
        </p:txBody>
      </p:sp>
      <p:pic>
        <p:nvPicPr>
          <p:cNvPr id="6" name="Рисунок 5" descr="Рисунок2.emf"/>
          <p:cNvPicPr>
            <a:picLocks noChangeAspect="1"/>
          </p:cNvPicPr>
          <p:nvPr/>
        </p:nvPicPr>
        <p:blipFill>
          <a:blip r:embed="rId3"/>
          <a:srcRect l="3659" t="34187" r="3659" b="3211"/>
          <a:stretch>
            <a:fillRect/>
          </a:stretch>
        </p:blipFill>
        <p:spPr>
          <a:xfrm>
            <a:off x="1928794" y="3214686"/>
            <a:ext cx="6472682" cy="28867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smile7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0"/>
            <a:ext cx="8143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571625" y="1143000"/>
            <a:ext cx="6643688" cy="7143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i="1" dirty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-Я знаю, </a:t>
            </a:r>
            <a:r>
              <a:rPr lang="ru-RU" sz="2800" i="1" u="sng" dirty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чему </a:t>
            </a:r>
            <a:r>
              <a:rPr lang="ru-RU" sz="2800" b="1" i="1" dirty="0" smtClean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сегодня </a:t>
            </a:r>
            <a:r>
              <a:rPr lang="ru-RU" sz="2800" i="1" dirty="0" smtClean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надо </a:t>
            </a:r>
            <a:r>
              <a:rPr lang="ru-RU" sz="2800" i="1" dirty="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учить.</a:t>
            </a:r>
            <a:endParaRPr lang="ru-RU" sz="2800" i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43063" y="2071688"/>
            <a:ext cx="6572250" cy="6429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800" i="1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-Я </a:t>
            </a:r>
            <a:r>
              <a:rPr lang="ru-RU" sz="2800" i="1" u="sng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знаю </a:t>
            </a:r>
            <a:r>
              <a:rPr lang="ru-RU" sz="2800" i="1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то, чему надо учить.</a:t>
            </a:r>
            <a:endParaRPr lang="ru-RU" sz="2800" i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43063" y="2928938"/>
            <a:ext cx="6500812" cy="6429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80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-</a:t>
            </a:r>
            <a:r>
              <a:rPr lang="ru-RU" sz="2800" i="1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Я </a:t>
            </a:r>
            <a:r>
              <a:rPr lang="ru-RU" sz="2800" i="1" u="sng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знаю</a:t>
            </a:r>
            <a:r>
              <a:rPr lang="ru-RU" sz="2800" i="1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, как научить.</a:t>
            </a:r>
            <a:endParaRPr lang="ru-RU" sz="2800" i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285728"/>
            <a:ext cx="6490312" cy="7092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80000" rIns="288000" bIns="108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Кредо современного учителя</a:t>
            </a:r>
            <a:endParaRPr lang="ru-RU" sz="3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14500" y="4786313"/>
            <a:ext cx="6429375" cy="8572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800" i="1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Я вижу, что люди </a:t>
            </a:r>
            <a:r>
              <a:rPr lang="ru-RU" sz="2800" i="1" u="sng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благодарны </a:t>
            </a:r>
            <a:r>
              <a:rPr lang="ru-RU" sz="2800" i="1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за мою работу.</a:t>
            </a:r>
            <a:endParaRPr lang="ru-RU" sz="2800" i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43063" y="3714750"/>
            <a:ext cx="6500812" cy="9286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800" i="1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-Я понимаю, что эти знания </a:t>
            </a:r>
            <a:r>
              <a:rPr lang="ru-RU" sz="2800" b="1" i="1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сегодня</a:t>
            </a:r>
            <a:r>
              <a:rPr lang="ru-RU" sz="2800" i="1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  </a:t>
            </a:r>
            <a:r>
              <a:rPr lang="ru-RU" sz="2800" i="1" u="sng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нужны людям.</a:t>
            </a:r>
            <a:endParaRPr lang="ru-RU" sz="2800" i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14500" y="5786438"/>
            <a:ext cx="6429375" cy="8572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800" i="1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Я уверен в том, что мой труд </a:t>
            </a:r>
            <a:r>
              <a:rPr lang="ru-RU" sz="2800" i="1" u="sng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полезен обществу.</a:t>
            </a:r>
            <a:endParaRPr lang="ru-RU" sz="2800" i="1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8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08</Template>
  <TotalTime>9</TotalTime>
  <Words>123</Words>
  <Application>Microsoft Office PowerPoint</Application>
  <PresentationFormat>Экран (4:3)</PresentationFormat>
  <Paragraphs>34</Paragraphs>
  <Slides>10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Corbel</vt:lpstr>
      <vt:lpstr>a_BodoniNovaNr</vt:lpstr>
      <vt:lpstr>Aquarelle</vt:lpstr>
      <vt:lpstr>Calibri</vt:lpstr>
      <vt:lpstr>Times New Roman</vt:lpstr>
      <vt:lpstr>Antiqua</vt:lpstr>
      <vt:lpstr>Wingdings 2</vt:lpstr>
      <vt:lpstr>Verdana</vt:lpstr>
      <vt:lpstr>Gill Sans MT</vt:lpstr>
      <vt:lpstr>08</vt:lpstr>
      <vt:lpstr>Современный учитель: кто он?</vt:lpstr>
      <vt:lpstr>Слайд 2</vt:lpstr>
      <vt:lpstr>Слайд 3</vt:lpstr>
      <vt:lpstr>Слайд 4</vt:lpstr>
      <vt:lpstr>Слайд 5</vt:lpstr>
      <vt:lpstr>Слайд 6</vt:lpstr>
      <vt:lpstr>Художник - незнайка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учитель: кто он?</dc:title>
  <dc:creator>пользователь</dc:creator>
  <cp:lastModifiedBy>пользователь</cp:lastModifiedBy>
  <cp:revision>3</cp:revision>
  <dcterms:created xsi:type="dcterms:W3CDTF">2010-01-17T16:00:59Z</dcterms:created>
  <dcterms:modified xsi:type="dcterms:W3CDTF">2010-01-17T16:47:16Z</dcterms:modified>
</cp:coreProperties>
</file>