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sldIdLst>
    <p:sldId id="273" r:id="rId2"/>
    <p:sldId id="257" r:id="rId3"/>
    <p:sldId id="258" r:id="rId4"/>
    <p:sldId id="259" r:id="rId5"/>
    <p:sldId id="274" r:id="rId6"/>
    <p:sldId id="263" r:id="rId7"/>
    <p:sldId id="264" r:id="rId8"/>
    <p:sldId id="265" r:id="rId9"/>
    <p:sldId id="268" r:id="rId10"/>
    <p:sldId id="267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048"/>
    <a:srgbClr val="308FD0"/>
    <a:srgbClr val="C7518C"/>
    <a:srgbClr val="D54643"/>
    <a:srgbClr val="7837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30D946-4EA6-463F-819D-DA9E6C6EB1C1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9BE01F-B9D0-4667-8BCF-122C171D3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5C5926-BF88-411A-A7CE-1D771BF852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6F5C-CA6C-47A7-90E8-17A2332E1A5A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ACD4E-9FB3-48F6-95FC-0BCD1CFA1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BD1E-F807-4ECC-A36C-20A4957FEF36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4305-01F8-4B9F-9E16-45F6CD3F1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6409A-1518-4780-A2FD-47B09B084962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4E92B-AF93-49C5-8C0D-B977B37AF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DBD47-3BB6-4BFC-AA17-BEAE04B93F15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B9EB-9B53-49A4-AE2D-1D615FE2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22F2-ACB9-4267-BD4F-2D06C68A61C3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9DC1-0B50-4D42-9D03-3EF791450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4B97-931A-401B-82FB-6213C94BCE84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4E94-E15D-4AD8-BA36-73A81E870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64CD-8EB2-4B9F-8F6C-CBA6367995F6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5F33F-A394-4712-A97D-673E8A363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480F-8CF2-468C-AC36-CB2F81034AFF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6CC0-0E19-44F9-8070-067334D3B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8020-EC5F-4DF1-90BC-5C5D432BC260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5619-8D29-463A-937D-2FEA9714B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FFBC-DE8C-494F-B65B-0E2CDC27C2C2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CE89-5EE5-4027-A377-E8EE41D90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BFC4-C4B6-4FBE-9138-A0166494E1A5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39EC-D5F5-477C-B274-364C35FFE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DDEB23-D499-4932-81C4-DC1ADAE9A2B7}" type="datetimeFigureOut">
              <a:rPr lang="ru-RU"/>
              <a:pPr>
                <a:defRPr/>
              </a:pPr>
              <a:t>07.02.2011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1312F2-634D-41FD-87E0-475387AA2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899" r:id="rId4"/>
    <p:sldLayoutId id="2147483903" r:id="rId5"/>
    <p:sldLayoutId id="2147483898" r:id="rId6"/>
    <p:sldLayoutId id="2147483904" r:id="rId7"/>
    <p:sldLayoutId id="2147483905" r:id="rId8"/>
    <p:sldLayoutId id="2147483906" r:id="rId9"/>
    <p:sldLayoutId id="2147483897" r:id="rId10"/>
    <p:sldLayoutId id="21474839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tom%20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3438" y="285728"/>
            <a:ext cx="4271962" cy="27146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>The adventures of tom sawyer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357688" y="4071938"/>
            <a:ext cx="4357687" cy="2643187"/>
          </a:xfrm>
        </p:spPr>
        <p:txBody>
          <a:bodyPr/>
          <a:lstStyle/>
          <a:p>
            <a:r>
              <a:rPr lang="en-US" sz="3200" b="1" i="1" smtClean="0">
                <a:solidFill>
                  <a:srgbClr val="002060"/>
                </a:solidFill>
              </a:rPr>
              <a:t>Khaninyova Diana 7 </a:t>
            </a:r>
            <a:r>
              <a:rPr lang="ru-RU" sz="3200" b="1" i="1" smtClean="0">
                <a:solidFill>
                  <a:srgbClr val="002060"/>
                </a:solidFill>
              </a:rPr>
              <a:t>«</a:t>
            </a:r>
            <a:r>
              <a:rPr lang="en-US" sz="3200" b="1" i="1" smtClean="0">
                <a:solidFill>
                  <a:srgbClr val="002060"/>
                </a:solidFill>
              </a:rPr>
              <a:t>B</a:t>
            </a:r>
            <a:r>
              <a:rPr lang="ru-RU" sz="3200" b="1" i="1" smtClean="0">
                <a:solidFill>
                  <a:srgbClr val="002060"/>
                </a:solidFill>
              </a:rPr>
              <a:t>»</a:t>
            </a:r>
          </a:p>
          <a:p>
            <a:r>
              <a:rPr lang="en-US" sz="3200" b="1" i="1" smtClean="0">
                <a:solidFill>
                  <a:srgbClr val="002060"/>
                </a:solidFill>
              </a:rPr>
              <a:t>Teacher: Baeva Marina Leonidovna</a:t>
            </a:r>
            <a:endParaRPr lang="ru-RU" sz="3200" b="1" i="1" smtClean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The-Adventures-of-Tom-Sawyer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0"/>
            <a:ext cx="3786187" cy="5357813"/>
          </a:xfrm>
        </p:spPr>
      </p:pic>
      <p:pic>
        <p:nvPicPr>
          <p:cNvPr id="5" name="tom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1525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/>
      <p:bldP spid="6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429684" cy="192882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i="1" dirty="0" smtClean="0"/>
              <a:t>    Everyone wanted to be Huck Finn because He didn’t have to go to school. and he could always go fishing! He was the best tom’s friend.</a:t>
            </a:r>
            <a:endParaRPr lang="ru-RU" sz="1600" i="1" dirty="0"/>
          </a:p>
        </p:txBody>
      </p:sp>
      <p:pic>
        <p:nvPicPr>
          <p:cNvPr id="5" name="Содержимое 4" descr="image00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1397191">
            <a:off x="500034" y="142852"/>
            <a:ext cx="3643338" cy="422283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uck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0719">
            <a:off x="4920473" y="266857"/>
            <a:ext cx="3836815" cy="4129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15188"/>
            <a:ext cx="8458200" cy="285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1563" y="4786313"/>
            <a:ext cx="7143750" cy="1857375"/>
          </a:xfrm>
        </p:spPr>
        <p:txBody>
          <a:bodyPr/>
          <a:lstStyle/>
          <a:p>
            <a:r>
              <a:rPr lang="en-US" sz="2000" b="1" i="1" smtClean="0">
                <a:solidFill>
                  <a:srgbClr val="308FD0"/>
                </a:solidFill>
              </a:rPr>
              <a:t>      Tom and the other boys were enjoying being pirates. They had a lot of adventures.</a:t>
            </a:r>
            <a:endParaRPr lang="ru-RU" sz="2000" b="1" i="1" smtClean="0">
              <a:solidFill>
                <a:srgbClr val="308FD0"/>
              </a:solidFill>
            </a:endParaRPr>
          </a:p>
        </p:txBody>
      </p:sp>
      <p:pic>
        <p:nvPicPr>
          <p:cNvPr id="5" name="Содержимое 4" descr="20070418klplylliu_180.Ies.SC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4000528" cy="331946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tomsaw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14356"/>
            <a:ext cx="357190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357188" y="7429500"/>
            <a:ext cx="8458200" cy="71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88" y="1500188"/>
            <a:ext cx="3286125" cy="4857750"/>
          </a:xfrm>
        </p:spPr>
        <p:txBody>
          <a:bodyPr/>
          <a:lstStyle/>
          <a:p>
            <a:r>
              <a:rPr lang="en-US" sz="1600" b="1" i="1" smtClean="0">
                <a:solidFill>
                  <a:schemeClr val="tx1"/>
                </a:solidFill>
              </a:rPr>
              <a:t>    Tom and Huck wanted to look for treasure ! </a:t>
            </a:r>
          </a:p>
          <a:p>
            <a:r>
              <a:rPr lang="en-US" sz="1600" b="1" i="1" smtClean="0">
                <a:solidFill>
                  <a:schemeClr val="tx1"/>
                </a:solidFill>
              </a:rPr>
              <a:t>    They were nervous. Two men entered the house. One of the men was Injun Joe. </a:t>
            </a:r>
          </a:p>
          <a:p>
            <a:r>
              <a:rPr lang="en-US" sz="1600" b="1" i="1" smtClean="0">
                <a:solidFill>
                  <a:schemeClr val="tx1"/>
                </a:solidFill>
              </a:rPr>
              <a:t>    Tom and Huck went to the cave and found Injun Joe’s secret. The boys found several bags of gold. The boys were so happy. </a:t>
            </a:r>
          </a:p>
          <a:p>
            <a:r>
              <a:rPr lang="en-US" sz="1600" b="1" i="1" smtClean="0">
                <a:solidFill>
                  <a:schemeClr val="tx1"/>
                </a:solidFill>
              </a:rPr>
              <a:t>    Would you be happy if you found that much gold? They found 12,000 dollars! That was a lot of money!</a:t>
            </a:r>
            <a:r>
              <a:rPr lang="ru-RU" sz="1600" b="1" i="1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Содержимое 6" descr="клад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0"/>
            <a:ext cx="3643338" cy="3286148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 descr="011_tom_sawyer_treas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071810"/>
            <a:ext cx="3810000" cy="32146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e-Adventures-of-Tom-Sawy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255" b="28255"/>
          <a:stretch>
            <a:fillRect/>
          </a:stretch>
        </p:blipFill>
        <p:spPr>
          <a:xfrm>
            <a:off x="2000232" y="0"/>
            <a:ext cx="6215106" cy="68580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71563" y="5643563"/>
            <a:ext cx="6653212" cy="1071562"/>
          </a:xfrm>
        </p:spPr>
        <p:txBody>
          <a:bodyPr/>
          <a:lstStyle/>
          <a:p>
            <a:r>
              <a:rPr lang="en-US" sz="2000" smtClean="0">
                <a:solidFill>
                  <a:srgbClr val="C00000"/>
                </a:solidFill>
              </a:rPr>
              <a:t>    Now that is our story about Tom Sawyer. If you want to read more about Tom and Huck, you’ll have to read “Huckleberry Finn” ! </a:t>
            </a:r>
            <a:endParaRPr lang="ru-RU" sz="2000" smtClean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43313" y="9001125"/>
            <a:ext cx="261937" cy="71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428652"/>
            <a:ext cx="8967758" cy="16430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BOOK’S WORLD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алис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21255622">
            <a:off x="230188" y="741363"/>
            <a:ext cx="3627437" cy="4773612"/>
          </a:xfrm>
        </p:spPr>
      </p:pic>
      <p:pic>
        <p:nvPicPr>
          <p:cNvPr id="13" name="Содержимое 12" descr="робинзон крузо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 rot="470647">
            <a:off x="5097463" y="711200"/>
            <a:ext cx="3424237" cy="4803775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rot="21382270">
            <a:off x="484188" y="5434013"/>
            <a:ext cx="3786187" cy="13350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200" cap="none" dirty="0" smtClean="0">
                <a:solidFill>
                  <a:srgbClr val="002060"/>
                </a:solidFill>
              </a:rPr>
              <a:t>A </a:t>
            </a:r>
            <a:r>
              <a:rPr lang="en-US" sz="12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BOOK IS ONE OF THE GREATEST WONDERS OF </a:t>
            </a:r>
            <a:r>
              <a:rPr lang="en-US" sz="12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</a:t>
            </a:r>
            <a:r>
              <a:rPr lang="en-US" sz="12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WORLD. 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2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ARE SO MANY PEOPLE  FOND OF  READING?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2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GOOD BOOK  IS A FAITHFUL FRIEND .</a:t>
            </a:r>
            <a:endParaRPr lang="ru-RU" sz="1200" cap="none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 rot="313135">
            <a:off x="4789488" y="5713413"/>
            <a:ext cx="3498850" cy="1016000"/>
          </a:xfrm>
        </p:spPr>
        <p:txBody>
          <a:bodyPr>
            <a:normAutofit fontScale="70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cap="none" dirty="0" smtClean="0">
                <a:solidFill>
                  <a:srgbClr val="002060"/>
                </a:solidFill>
              </a:rPr>
              <a:t>WHO HASN’T READ «ALICE IN THE WONDERLAND», «MOWGLI»?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cap="none" dirty="0" smtClean="0">
                <a:solidFill>
                  <a:srgbClr val="002060"/>
                </a:solidFill>
              </a:rPr>
              <a:t>WHO HASN’T TRAVELLED WITH MARRY POPPINS TO HER IMAGINARY WORLD?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cap="none" dirty="0" smtClean="0">
                <a:solidFill>
                  <a:srgbClr val="002060"/>
                </a:solidFill>
              </a:rPr>
              <a:t>WHO HASN’T IMAGINED HIMSELF TO BE ROBINSON CRUSOE ON THE DESERTED ISLAND?</a:t>
            </a:r>
            <a:endParaRPr lang="ru-RU" cap="none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0"/>
            <a:ext cx="8415366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Mark Twain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42875" y="1285875"/>
            <a:ext cx="3286125" cy="4286250"/>
          </a:xfrm>
          <a:noFill/>
          <a:ln>
            <a:noFill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b="1" smtClean="0">
                <a:solidFill>
                  <a:srgbClr val="105048"/>
                </a:solidFill>
              </a:rPr>
              <a:t>       So now I’d like to tell you about the author Mark Twain.</a:t>
            </a:r>
          </a:p>
          <a:p>
            <a:r>
              <a:rPr lang="en-US" sz="1600" b="1" smtClean="0">
                <a:solidFill>
                  <a:srgbClr val="105048"/>
                </a:solidFill>
              </a:rPr>
              <a:t>       Samuel Clemens was born in Florida, on November 30, 1835,</a:t>
            </a:r>
            <a:r>
              <a:rPr lang="ru-RU" sz="1600" b="1" smtClean="0">
                <a:solidFill>
                  <a:srgbClr val="105048"/>
                </a:solidFill>
              </a:rPr>
              <a:t> </a:t>
            </a:r>
            <a:r>
              <a:rPr lang="en-US" sz="1600" b="1" smtClean="0">
                <a:solidFill>
                  <a:srgbClr val="105048"/>
                </a:solidFill>
              </a:rPr>
              <a:t>known by his pen name Mark Twain. He was an American author  and humorist. He wrote novels “Adventures of Huckleberry Finn” (1885)</a:t>
            </a:r>
            <a:r>
              <a:rPr lang="ru-RU" sz="1600" b="1" smtClean="0">
                <a:solidFill>
                  <a:srgbClr val="105048"/>
                </a:solidFill>
              </a:rPr>
              <a:t> </a:t>
            </a:r>
            <a:r>
              <a:rPr lang="en-US" sz="1600" b="1" smtClean="0">
                <a:solidFill>
                  <a:srgbClr val="105048"/>
                </a:solidFill>
              </a:rPr>
              <a:t>and “The Adventures of Tom Sawyer “(1876). </a:t>
            </a:r>
          </a:p>
          <a:p>
            <a:r>
              <a:rPr lang="en-US" sz="1600" b="1" smtClean="0">
                <a:solidFill>
                  <a:srgbClr val="105048"/>
                </a:solidFill>
              </a:rPr>
              <a:t>      After his death he was called as the "greatest American humorist of his age“ and "the father of American literature". </a:t>
            </a:r>
            <a:endParaRPr lang="ru-RU" sz="1600" b="1" i="1" smtClean="0">
              <a:solidFill>
                <a:srgbClr val="105048"/>
              </a:solidFill>
            </a:endParaRPr>
          </a:p>
        </p:txBody>
      </p:sp>
      <p:pic>
        <p:nvPicPr>
          <p:cNvPr id="8" name="Содержимое 7" descr="45500-mark_twa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2786063"/>
            <a:ext cx="2643187" cy="3429000"/>
          </a:xfrm>
        </p:spPr>
      </p:pic>
      <p:pic>
        <p:nvPicPr>
          <p:cNvPr id="5" name="Рисунок 4" descr="Twain1907.j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14313"/>
            <a:ext cx="2571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6858000"/>
            <a:ext cx="8610600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50" y="5643563"/>
            <a:ext cx="3286125" cy="571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Samuel Clemens, age 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851400" y="5715000"/>
            <a:ext cx="3578225" cy="6429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Twain in the lab of Nikola Tesla, early 1894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490px-Mark_Twain_by_GH_Jones,_185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3056" y="696141"/>
            <a:ext cx="3643338" cy="468429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10" name="Содержимое 9" descr="Twain_in_Tesla's_La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1071546"/>
            <a:ext cx="3357586" cy="428628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-214313"/>
            <a:ext cx="8686800" cy="71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14313" y="428625"/>
            <a:ext cx="3714750" cy="5508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GB" sz="1800" b="1" i="1" smtClean="0">
                <a:solidFill>
                  <a:srgbClr val="C00000"/>
                </a:solidFill>
              </a:rPr>
              <a:t>And now I’d like to tell you about my favourite book of M. Twain. This a well-known book is popular with children all over the world. The main character of the book is Tom Sawyer, who lived in a small town on the Mississippi River. He was a boy with a wild imagination. He and his friends often dreamed of different adventures. Tom was naughty, kind and brave, noble. </a:t>
            </a:r>
          </a:p>
          <a:p>
            <a:pPr>
              <a:buFont typeface="Wingdings 2" pitchFamily="18" charset="2"/>
              <a:buNone/>
            </a:pPr>
            <a:r>
              <a:rPr lang="en-GB" sz="1800" b="1" i="1" smtClean="0">
                <a:solidFill>
                  <a:srgbClr val="C00000"/>
                </a:solidFill>
              </a:rPr>
              <a:t>I like this boy because he teaches us to be true friends. </a:t>
            </a:r>
          </a:p>
          <a:p>
            <a:pPr>
              <a:buFont typeface="Wingdings 2" pitchFamily="18" charset="2"/>
              <a:buNone/>
            </a:pPr>
            <a:r>
              <a:rPr lang="en-GB" sz="1800" b="1" i="1" smtClean="0">
                <a:solidFill>
                  <a:srgbClr val="C00000"/>
                </a:solidFill>
              </a:rPr>
              <a:t>If you are not fond of reading, take a book to your taste or borrow it in a library and read it. Books are worth reading. Really, they are our good friends.</a:t>
            </a:r>
            <a:endParaRPr lang="ru-RU" sz="1800" b="1" i="1" smtClean="0">
              <a:solidFill>
                <a:srgbClr val="C00000"/>
              </a:solidFill>
            </a:endParaRPr>
          </a:p>
        </p:txBody>
      </p:sp>
      <p:pic>
        <p:nvPicPr>
          <p:cNvPr id="4" name="Содержимое 5" descr="том сой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57166"/>
            <a:ext cx="4929222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86625"/>
            <a:ext cx="8458200" cy="642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00563" y="2071688"/>
            <a:ext cx="4500562" cy="4357687"/>
          </a:xfrm>
        </p:spPr>
        <p:txBody>
          <a:bodyPr/>
          <a:lstStyle/>
          <a:p>
            <a:r>
              <a:rPr lang="en-US" sz="2000" b="1" i="1" smtClean="0">
                <a:solidFill>
                  <a:srgbClr val="002060"/>
                </a:solidFill>
              </a:rPr>
              <a:t>     Tom was always getting into trouble . Aunt Polly found Tom in the closet eating jam. Aunt Polly was mad! He was so good at it. </a:t>
            </a:r>
            <a:endParaRPr lang="ru-RU" sz="2000" b="1" i="1" smtClean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aunt_p-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50" y="285750"/>
            <a:ext cx="3929063" cy="48577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88" y="6858000"/>
            <a:ext cx="8610600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75" y="3929063"/>
            <a:ext cx="7572375" cy="29289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      That weekend, Aunt Polly made Tom paint the fence. Tom could not believe he had to work on a beautiful Saturday. There was no school and it was a beautiful day! Would you want to work on a Saturday painting  fence? Tom didn’t! 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2214563" y="4000500"/>
            <a:ext cx="6929437" cy="2286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" name="Содержимое 12" descr="Tom Sawyer 197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 rot="21293445">
            <a:off x="571472" y="142852"/>
            <a:ext cx="4000527" cy="3857627"/>
          </a:xfrm>
          <a:prstGeom prst="ellipse">
            <a:avLst/>
          </a:prstGeom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Содержимое 13" descr="180px-Tom_Sawyer_1876_frontispiec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358629">
            <a:off x="5286380" y="142852"/>
            <a:ext cx="3500462" cy="3857606"/>
          </a:xfrm>
          <a:prstGeom prst="ellipse">
            <a:avLst/>
          </a:prstGeom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 flipV="1">
            <a:off x="381000" y="7215188"/>
            <a:ext cx="84582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81000" y="4071938"/>
            <a:ext cx="8458200" cy="2214562"/>
          </a:xfrm>
        </p:spPr>
        <p:txBody>
          <a:bodyPr/>
          <a:lstStyle/>
          <a:p>
            <a:r>
              <a:rPr lang="en-US" b="1" i="1" smtClean="0">
                <a:solidFill>
                  <a:schemeClr val="tx1"/>
                </a:solidFill>
              </a:rPr>
              <a:t>    Tom’s friend Ben was walking down the street. He was going swimming. Ben watched as Tom painted the fence. He tried to ask Tom why he was working on such a beautiful Saturday. Tom looked at Ben and said he was having fun painting the fence and it wasn’t work at all!  But Ben wasn’t so sure. </a:t>
            </a:r>
            <a:endParaRPr lang="ru-RU" b="1" i="1" smtClean="0">
              <a:solidFill>
                <a:schemeClr val="tx1"/>
              </a:solidFill>
            </a:endParaRPr>
          </a:p>
        </p:txBody>
      </p:sp>
      <p:pic>
        <p:nvPicPr>
          <p:cNvPr id="11" name="Рисунок 10" descr="60941792_Tom_Sawyer_pintando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7542">
            <a:off x="551902" y="126376"/>
            <a:ext cx="3714776" cy="363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id-sh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48">
            <a:off x="4714876" y="142852"/>
            <a:ext cx="407196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43446"/>
            <a:ext cx="8186766" cy="1714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rgbClr val="105048"/>
                </a:solidFill>
              </a:rPr>
              <a:t>     At school, Tom was late.. He sat beside the girl of his dreams, Becky! he offered her a peach, and she took it.  Pupils didn't hear the teacher.  Tom smiled and wrote “I love you, Becky!”</a:t>
            </a:r>
            <a:endParaRPr lang="ru-RU" sz="1800" i="1" dirty="0">
              <a:solidFill>
                <a:srgbClr val="10504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50" y="-714375"/>
            <a:ext cx="2608263" cy="214312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Содержимое 4" descr="Tom__Beck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50" y="357188"/>
            <a:ext cx="3357563" cy="36433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7" descr="tomethu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7166"/>
            <a:ext cx="3286148" cy="3571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825</TotalTime>
  <Words>493</Words>
  <Application>Microsoft Office PowerPoint</Application>
  <PresentationFormat>Экран (4:3)</PresentationFormat>
  <Paragraphs>26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Игорь</cp:lastModifiedBy>
  <cp:revision>91</cp:revision>
  <dcterms:created xsi:type="dcterms:W3CDTF">2010-12-10T18:30:47Z</dcterms:created>
  <dcterms:modified xsi:type="dcterms:W3CDTF">2011-02-07T19:08:08Z</dcterms:modified>
</cp:coreProperties>
</file>