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5" r:id="rId4"/>
    <p:sldId id="260" r:id="rId5"/>
    <p:sldId id="263" r:id="rId6"/>
    <p:sldId id="258" r:id="rId7"/>
    <p:sldId id="264" r:id="rId8"/>
    <p:sldId id="259" r:id="rId9"/>
    <p:sldId id="257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6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83F07-F209-44B9-B422-D963479DD901}" type="datetimeFigureOut">
              <a:rPr lang="ru-RU" smtClean="0"/>
              <a:pPr/>
              <a:t>22.01.2010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EB20E-D8A6-467C-AAB5-03109734C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064%20&#1041;&#1091;&#1088;&#1072;&#1090;&#1080;&#1085;&#1086;.mp3" TargetMode="External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&#1052;&#1086;&#1080;%20&#1076;&#1086;&#1082;&#1091;&#1084;&#1077;&#1085;&#1090;&#1099;\&#1073;&#1091;&#1088;&#1072;&#1090;&#1080;&#1085;&#1086;\064%20&#1041;&#1091;&#1088;&#1072;&#1090;&#1080;&#1085;&#1086;.mp3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052;&#1086;&#1080;%20&#1076;&#1086;&#1082;&#1091;&#1084;&#1077;&#1085;&#1090;&#1099;\&#1073;&#1091;&#1088;&#1072;&#1090;&#1080;&#1085;&#1086;\064%20&#1041;&#1091;&#1088;&#1072;&#1090;&#1080;&#1085;&#1086;.mp3" TargetMode="Externa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052;&#1086;&#1080;%20&#1076;&#1086;&#1082;&#1091;&#1084;&#1077;&#1085;&#1090;&#1099;\&#1073;&#1091;&#1088;&#1072;&#1090;&#1080;&#1085;&#1086;\&#1048;&#1075;&#1088;&#1072;.mp3" TargetMode="Externa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4642164_buratino_kopij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9"/>
            <a:ext cx="5529274" cy="2243152"/>
          </a:xfrm>
        </p:spPr>
        <p:txBody>
          <a:bodyPr>
            <a:normAutofit/>
          </a:bodyPr>
          <a:lstStyle/>
          <a:p>
            <a:r>
              <a:rPr lang="ru-RU" dirty="0" smtClean="0"/>
              <a:t> А.Толстой</a:t>
            </a:r>
            <a:br>
              <a:rPr lang="ru-RU" dirty="0" smtClean="0"/>
            </a:br>
            <a:r>
              <a:rPr lang="ru-RU" dirty="0" smtClean="0"/>
              <a:t> «Приключения Буратино»</a:t>
            </a:r>
            <a:endParaRPr lang="ru-RU" dirty="0"/>
          </a:p>
        </p:txBody>
      </p:sp>
      <p:pic>
        <p:nvPicPr>
          <p:cNvPr id="5" name="064 Буратино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28992" y="5929330"/>
            <a:ext cx="5715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Милосердова</a:t>
            </a:r>
            <a:r>
              <a:rPr lang="ru-RU" dirty="0" smtClean="0"/>
              <a:t> Валентина Александровна</a:t>
            </a:r>
          </a:p>
          <a:p>
            <a:r>
              <a:rPr lang="ru-RU" dirty="0" smtClean="0"/>
              <a:t>у</a:t>
            </a:r>
            <a:r>
              <a:rPr lang="ru-RU" dirty="0" smtClean="0"/>
              <a:t>читель начальных классов </a:t>
            </a:r>
          </a:p>
          <a:p>
            <a:r>
              <a:rPr lang="ru-RU" dirty="0" smtClean="0"/>
              <a:t>МОУ СОШ №2, ст. Павловской, Краснодарского края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32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Users\1\Pictures\2255168c67d5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2571744"/>
            <a:ext cx="1643074" cy="229164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Повесть - сказка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571736" y="2357430"/>
            <a:ext cx="3857652" cy="71438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000" dirty="0" smtClean="0"/>
              <a:t>Сказочные события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571736" y="4357694"/>
            <a:ext cx="3857652" cy="78581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000" dirty="0" smtClean="0"/>
              <a:t>Вымысел 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6000760" y="1285860"/>
            <a:ext cx="2857520" cy="78581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Большой объём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928926" y="1285860"/>
            <a:ext cx="3000396" cy="78581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Делится на главы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57158" y="1285860"/>
            <a:ext cx="2428892" cy="78581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Много героев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4714876" y="5429264"/>
            <a:ext cx="4071966" cy="121444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     Рассказано о многих событиях в жизни героев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85720" y="5429264"/>
            <a:ext cx="3857652" cy="121444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События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происходят в течении долгого времени.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571736" y="3357562"/>
            <a:ext cx="3857652" cy="78581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Сказочные персонажи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4" name="064 Буратино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142976" y="321468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3293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Users\1\Pictures\2255168c67d5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2571744"/>
            <a:ext cx="1643074" cy="229164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Повесть - сказка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571736" y="2357430"/>
            <a:ext cx="3857652" cy="71438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000" dirty="0" smtClean="0"/>
              <a:t>Сказочные события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571736" y="4357694"/>
            <a:ext cx="3857652" cy="78581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000" dirty="0" smtClean="0"/>
              <a:t>Вымысел 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6000760" y="1285860"/>
            <a:ext cx="2857520" cy="78581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Большой объём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928926" y="1285860"/>
            <a:ext cx="3000396" cy="78581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Делится на главы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57158" y="1285860"/>
            <a:ext cx="2428892" cy="78581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Много героев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4714876" y="5429264"/>
            <a:ext cx="4071966" cy="121444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     Рассказано о многих событиях в жизни героев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85720" y="5429264"/>
            <a:ext cx="3857652" cy="121444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События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происходят в течении долгого времени.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571736" y="3357562"/>
            <a:ext cx="3857652" cy="78581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Сказочные персонажи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Картинка 40 из 608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762116"/>
            <a:ext cx="3592598" cy="5095884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000364" y="5572140"/>
            <a:ext cx="3071834" cy="5715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Кому принадлежит этот предмет?</a:t>
            </a:r>
            <a:endParaRPr lang="ru-RU" dirty="0"/>
          </a:p>
        </p:txBody>
      </p:sp>
      <p:pic>
        <p:nvPicPr>
          <p:cNvPr id="21508" name="Picture 4" descr="Картинка 3 из 4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7" y="1928802"/>
            <a:ext cx="5572164" cy="4474366"/>
          </a:xfrm>
          <a:prstGeom prst="rect">
            <a:avLst/>
          </a:prstGeom>
          <a:noFill/>
        </p:spPr>
      </p:pic>
      <p:pic>
        <p:nvPicPr>
          <p:cNvPr id="21510" name="Picture 6" descr="Картинка 7 из 686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1214422"/>
            <a:ext cx="5214974" cy="5429288"/>
          </a:xfrm>
          <a:prstGeom prst="rect">
            <a:avLst/>
          </a:prstGeom>
          <a:noFill/>
        </p:spPr>
      </p:pic>
      <p:pic>
        <p:nvPicPr>
          <p:cNvPr id="21512" name="Picture 8" descr="Картинка 2 из 6564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36" y="1500174"/>
            <a:ext cx="4143404" cy="5022310"/>
          </a:xfrm>
          <a:prstGeom prst="rect">
            <a:avLst/>
          </a:prstGeom>
          <a:noFill/>
        </p:spPr>
      </p:pic>
      <p:pic>
        <p:nvPicPr>
          <p:cNvPr id="21514" name="Picture 10" descr="Картинка 14 из 358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00298" y="1142984"/>
            <a:ext cx="4357718" cy="5500726"/>
          </a:xfrm>
          <a:prstGeom prst="rect">
            <a:avLst/>
          </a:prstGeom>
          <a:noFill/>
        </p:spPr>
      </p:pic>
      <p:pic>
        <p:nvPicPr>
          <p:cNvPr id="21518" name="Picture 14" descr="Картинка 1 из 257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14546" y="1071546"/>
            <a:ext cx="5572164" cy="557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Выбери подходящие слова</a:t>
            </a:r>
            <a:endParaRPr lang="ru-RU" dirty="0"/>
          </a:p>
        </p:txBody>
      </p:sp>
      <p:pic>
        <p:nvPicPr>
          <p:cNvPr id="17410" name="Picture 2" descr="Картинка 16 из 89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143116"/>
            <a:ext cx="3019425" cy="3810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42910" y="1643050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уратная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2786058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ёзная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72198" y="1571612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плакса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43636" y="2714620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спита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4071942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прилежная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86512" y="4143380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добрая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5572140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строгая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8" y="5429264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непослушная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Выбери подходящие слова</a:t>
            </a:r>
            <a:endParaRPr lang="ru-RU" dirty="0"/>
          </a:p>
        </p:txBody>
      </p:sp>
      <p:pic>
        <p:nvPicPr>
          <p:cNvPr id="2050" name="Picture 2" descr="C:\Users\1\Pictures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214422"/>
            <a:ext cx="2508264" cy="318733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10" y="1643050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сёлый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2786058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грубый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6446" y="1714488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пт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мист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72198" y="2714620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неряшливый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034" y="4071942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тельный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5286388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непослушный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29256" y="5357826"/>
            <a:ext cx="3214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знерадос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ный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7950" y="4071942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добрый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28860" y="5929330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настоящий друг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… оказалось, что щёки у него обыкновенные румяные, не смотря на его любовь к стихам.</a:t>
            </a:r>
            <a:endParaRPr lang="ru-RU" dirty="0"/>
          </a:p>
        </p:txBody>
      </p:sp>
      <p:pic>
        <p:nvPicPr>
          <p:cNvPr id="2052" name="Picture 4" descr="Картинка 34 из 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2893207"/>
            <a:ext cx="4429156" cy="3321867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Птичка польку танцевала </a:t>
            </a:r>
          </a:p>
          <a:p>
            <a:pPr>
              <a:buNone/>
            </a:pPr>
            <a:r>
              <a:rPr lang="ru-RU" dirty="0" smtClean="0"/>
              <a:t>На лужайке в ранний час…</a:t>
            </a:r>
          </a:p>
          <a:p>
            <a:pPr>
              <a:buNone/>
            </a:pPr>
            <a:r>
              <a:rPr lang="ru-RU" dirty="0" smtClean="0"/>
              <a:t>Нос - налево, хвост -  направо - </a:t>
            </a:r>
          </a:p>
          <a:p>
            <a:pPr>
              <a:buNone/>
            </a:pPr>
            <a:r>
              <a:rPr lang="ru-RU" dirty="0" smtClean="0"/>
              <a:t>Это полька «Карабас».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928934"/>
            <a:ext cx="6215106" cy="10715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://briticat.ru/smail/birds/bird5-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239138"/>
            <a:ext cx="2647956" cy="16901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… носился за маленькими птичками, поднимал голову, подпрыгивал…</a:t>
            </a:r>
            <a:endParaRPr lang="ru-RU" dirty="0"/>
          </a:p>
        </p:txBody>
      </p:sp>
      <p:pic>
        <p:nvPicPr>
          <p:cNvPr id="16386" name="Picture 2" descr="Картинка 29 из 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3357562"/>
            <a:ext cx="1857388" cy="2382302"/>
          </a:xfrm>
          <a:prstGeom prst="rect">
            <a:avLst/>
          </a:prstGeom>
          <a:noFill/>
        </p:spPr>
      </p:pic>
      <p:pic>
        <p:nvPicPr>
          <p:cNvPr id="5" name="Игр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071538" y="3929066"/>
            <a:ext cx="304800" cy="304800"/>
          </a:xfrm>
          <a:prstGeom prst="rect">
            <a:avLst/>
          </a:prstGeom>
        </p:spPr>
      </p:pic>
      <p:sp>
        <p:nvSpPr>
          <p:cNvPr id="7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4712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Неожиданно появился ….,  его дубинка и нахмуренные брови навели ужас на негодяев.</a:t>
            </a:r>
            <a:endParaRPr lang="ru-RU" dirty="0"/>
          </a:p>
        </p:txBody>
      </p:sp>
      <p:pic>
        <p:nvPicPr>
          <p:cNvPr id="1026" name="Picture 2" descr="C:\Users\1\Pictures\55%201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143504" y="2928934"/>
            <a:ext cx="3286148" cy="3529733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183</Words>
  <Application>Microsoft Office PowerPoint</Application>
  <PresentationFormat>Экран (4:3)</PresentationFormat>
  <Paragraphs>53</Paragraphs>
  <Slides>10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А.Толстой  «Приключения Буратино»</vt:lpstr>
      <vt:lpstr>Повесть - сказка</vt:lpstr>
      <vt:lpstr>Кому принадлежит этот предмет?</vt:lpstr>
      <vt:lpstr>Выбери подходящие слова</vt:lpstr>
      <vt:lpstr>Выбери подходящие слова</vt:lpstr>
      <vt:lpstr>Проверь себя</vt:lpstr>
      <vt:lpstr>Продолжи:</vt:lpstr>
      <vt:lpstr>Проверь себя</vt:lpstr>
      <vt:lpstr>Проверь себя</vt:lpstr>
      <vt:lpstr>Повесть - сказка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А.Толстой  «Приключения Буратино»</dc:title>
  <dc:creator>12</dc:creator>
  <cp:lastModifiedBy>Admin</cp:lastModifiedBy>
  <cp:revision>41</cp:revision>
  <dcterms:created xsi:type="dcterms:W3CDTF">2009-11-17T20:10:28Z</dcterms:created>
  <dcterms:modified xsi:type="dcterms:W3CDTF">2010-01-22T13:26:33Z</dcterms:modified>
</cp:coreProperties>
</file>