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5E99-B01E-4A7A-99AB-21B4AAE08914}" type="datetimeFigureOut">
              <a:rPr lang="ru-RU" smtClean="0"/>
              <a:t>06.01.2010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613-297D-410B-A147-DD9E56244C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5E99-B01E-4A7A-99AB-21B4AAE08914}" type="datetimeFigureOut">
              <a:rPr lang="ru-RU" smtClean="0"/>
              <a:t>06.01.2010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613-297D-410B-A147-DD9E56244C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5E99-B01E-4A7A-99AB-21B4AAE08914}" type="datetimeFigureOut">
              <a:rPr lang="ru-RU" smtClean="0"/>
              <a:t>06.01.2010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613-297D-410B-A147-DD9E56244C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5E99-B01E-4A7A-99AB-21B4AAE08914}" type="datetimeFigureOut">
              <a:rPr lang="ru-RU" smtClean="0"/>
              <a:t>06.01.2010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613-297D-410B-A147-DD9E56244C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5E99-B01E-4A7A-99AB-21B4AAE08914}" type="datetimeFigureOut">
              <a:rPr lang="ru-RU" smtClean="0"/>
              <a:t>06.01.2010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613-297D-410B-A147-DD9E56244C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5E99-B01E-4A7A-99AB-21B4AAE08914}" type="datetimeFigureOut">
              <a:rPr lang="ru-RU" smtClean="0"/>
              <a:t>06.01.2010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613-297D-410B-A147-DD9E56244C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5E99-B01E-4A7A-99AB-21B4AAE08914}" type="datetimeFigureOut">
              <a:rPr lang="ru-RU" smtClean="0"/>
              <a:t>06.01.2010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613-297D-410B-A147-DD9E56244C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5E99-B01E-4A7A-99AB-21B4AAE08914}" type="datetimeFigureOut">
              <a:rPr lang="ru-RU" smtClean="0"/>
              <a:t>06.01.2010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613-297D-410B-A147-DD9E56244C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5E99-B01E-4A7A-99AB-21B4AAE08914}" type="datetimeFigureOut">
              <a:rPr lang="ru-RU" smtClean="0"/>
              <a:t>06.01.2010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613-297D-410B-A147-DD9E56244C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5E99-B01E-4A7A-99AB-21B4AAE08914}" type="datetimeFigureOut">
              <a:rPr lang="ru-RU" smtClean="0"/>
              <a:t>06.01.2010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613-297D-410B-A147-DD9E56244C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5E99-B01E-4A7A-99AB-21B4AAE08914}" type="datetimeFigureOut">
              <a:rPr lang="ru-RU" smtClean="0"/>
              <a:t>06.01.2010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613-297D-410B-A147-DD9E56244C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E5E99-B01E-4A7A-99AB-21B4AAE08914}" type="datetimeFigureOut">
              <a:rPr lang="ru-RU" smtClean="0"/>
              <a:t>06.01.2010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CD613-297D-410B-A147-DD9E56244CD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34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182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1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4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Исмаил</dc:creator>
  <cp:lastModifiedBy>Исмаил</cp:lastModifiedBy>
  <cp:revision>1</cp:revision>
  <dcterms:created xsi:type="dcterms:W3CDTF">2010-01-06T13:51:23Z</dcterms:created>
  <dcterms:modified xsi:type="dcterms:W3CDTF">2010-01-06T13:58:09Z</dcterms:modified>
</cp:coreProperties>
</file>