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32" r:id="rId6"/>
    <p:sldMasterId id="2147483756" r:id="rId7"/>
    <p:sldMasterId id="2147483768" r:id="rId8"/>
    <p:sldMasterId id="2147483780" r:id="rId9"/>
    <p:sldMasterId id="2147483852" r:id="rId10"/>
    <p:sldMasterId id="2147483864" r:id="rId11"/>
    <p:sldMasterId id="2147483888" r:id="rId12"/>
    <p:sldMasterId id="2147483912" r:id="rId13"/>
  </p:sldMasterIdLst>
  <p:notesMasterIdLst>
    <p:notesMasterId r:id="rId28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FFFF"/>
    <a:srgbClr val="F5720F"/>
    <a:srgbClr val="8277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7" d="100"/>
          <a:sy n="27" d="100"/>
        </p:scale>
        <p:origin x="-7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11533-C924-466D-9DFF-13E91443FE46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593BD-5B58-47F4-8ADE-4A48CDE4D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93BD-5B58-47F4-8ADE-4A48CDE4D3A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93BD-5B58-47F4-8ADE-4A48CDE4D3A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93BD-5B58-47F4-8ADE-4A48CDE4D3A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93BD-5B58-47F4-8ADE-4A48CDE4D3A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93BD-5B58-47F4-8ADE-4A48CDE4D3A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93BD-5B58-47F4-8ADE-4A48CDE4D3A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93BD-5B58-47F4-8ADE-4A48CDE4D3A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93BD-5B58-47F4-8ADE-4A48CDE4D3A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93BD-5B58-47F4-8ADE-4A48CDE4D3A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93BD-5B58-47F4-8ADE-4A48CDE4D3A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93BD-5B58-47F4-8ADE-4A48CDE4D3A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93BD-5B58-47F4-8ADE-4A48CDE4D3A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93BD-5B58-47F4-8ADE-4A48CDE4D3A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93BD-5B58-47F4-8ADE-4A48CDE4D3A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1EFA3E-91CB-4B40-B64B-AA928F19E9AE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666D12-5431-4490-89C1-02A523B4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з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7166"/>
            <a:ext cx="3357554" cy="41383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азов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84347" y="2571744"/>
            <a:ext cx="5759653" cy="38576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000496" y="571480"/>
            <a:ext cx="491861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Азовское море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едокол аркти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357166"/>
            <a:ext cx="4953000" cy="381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121888" y="4813994"/>
            <a:ext cx="69002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 ледоколе «Арктика»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_LRs08ozVXOiZTBq7prE1f53khU2vHGdY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4248152" cy="3186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9574415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285728"/>
            <a:ext cx="450403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1357298"/>
            <a:ext cx="413535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Побережье</a:t>
            </a:r>
            <a:r>
              <a:rPr lang="ru-RU" sz="4800" b="1" dirty="0" smtClean="0">
                <a:ln/>
                <a:solidFill>
                  <a:schemeClr val="accent3"/>
                </a:solidFill>
              </a:rPr>
              <a:t> </a:t>
            </a:r>
            <a:endParaRPr lang="ru-RU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786190"/>
            <a:ext cx="4112553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Черного </a:t>
            </a:r>
          </a:p>
          <a:p>
            <a:pPr algn="ctr"/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моря</a:t>
            </a:r>
            <a:endParaRPr lang="ru-RU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ли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357166"/>
            <a:ext cx="4861560" cy="3657600"/>
          </a:xfrm>
          <a:prstGeom prst="rect">
            <a:avLst/>
          </a:prstGeom>
          <a:ln w="127000" cap="rnd">
            <a:solidFill>
              <a:srgbClr val="F5720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214414" y="4429132"/>
            <a:ext cx="6615915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Калининград.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Балтийское море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хотс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643050"/>
            <a:ext cx="6000792" cy="3973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071538" y="0"/>
            <a:ext cx="6715172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Залив</a:t>
            </a:r>
          </a:p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Охотского моря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утро на о. Сахалин8a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85728"/>
            <a:ext cx="8119729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898100" y="4857760"/>
            <a:ext cx="72217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Утро </a:t>
            </a:r>
          </a:p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 острове Сахалин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а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428604"/>
            <a:ext cx="5715040" cy="4385961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571604" y="4929198"/>
            <a:ext cx="59293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Балтийское море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арнцев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0"/>
            <a:ext cx="5095876" cy="3429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баренцево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857496"/>
            <a:ext cx="4095750" cy="2924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баренцево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2786058"/>
            <a:ext cx="4143372" cy="27654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500166" y="5572140"/>
            <a:ext cx="6505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Баренцево море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714356"/>
            <a:ext cx="4500594" cy="29934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бело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286124"/>
            <a:ext cx="4095750" cy="27241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85719" y="1643050"/>
            <a:ext cx="3500463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Белое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4500570"/>
            <a:ext cx="1882247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море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рингов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143248"/>
            <a:ext cx="4095750" cy="3076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берингово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86124"/>
            <a:ext cx="4095750" cy="2981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42910" y="642918"/>
            <a:ext cx="7929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/>
                <a:solidFill>
                  <a:srgbClr val="AEBAD5">
                    <a:tint val="50000"/>
                    <a:satMod val="180000"/>
                  </a:srgbClr>
                </a:solidFill>
              </a:rPr>
              <a:t>На берегу Берингова моря</a:t>
            </a:r>
            <a:endParaRPr lang="ru-RU" sz="5400" b="1" dirty="0">
              <a:ln/>
              <a:solidFill>
                <a:srgbClr val="AEBAD5">
                  <a:tint val="50000"/>
                  <a:satMod val="180000"/>
                </a:srgb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ладивосток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500042"/>
            <a:ext cx="6881834" cy="5161376"/>
          </a:xfrm>
          <a:prstGeom prst="rect">
            <a:avLst/>
          </a:prstGeom>
          <a:ln w="1270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357290" y="5643578"/>
            <a:ext cx="6336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Порт Владивосток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ост-сиб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28934"/>
            <a:ext cx="5166662" cy="3929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вост-си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0"/>
            <a:ext cx="4214810" cy="3156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85720" y="428604"/>
            <a:ext cx="44291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Восточно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Сибирское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4286256"/>
            <a:ext cx="33575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море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ско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14554"/>
            <a:ext cx="4190853" cy="3148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карское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2214554"/>
            <a:ext cx="4857752" cy="3151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071670" y="714356"/>
            <a:ext cx="471490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Карское</a:t>
            </a:r>
            <a:endParaRPr lang="ru-RU" sz="6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5572140"/>
            <a:ext cx="44291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море</a:t>
            </a:r>
            <a:endParaRPr lang="ru-RU" sz="6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аптевых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2729" y="0"/>
            <a:ext cx="918672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428728" y="857232"/>
            <a:ext cx="5908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Море Лаптевых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Официальн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Открыт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Солнцестояние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ициаль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Ярк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55</Words>
  <Application>Microsoft Office PowerPoint</Application>
  <PresentationFormat>Экран (4:3)</PresentationFormat>
  <Paragraphs>36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14</vt:i4>
      </vt:variant>
    </vt:vector>
  </HeadingPairs>
  <TitlesOfParts>
    <vt:vector size="27" baseType="lpstr">
      <vt:lpstr>Открытая</vt:lpstr>
      <vt:lpstr>Трек</vt:lpstr>
      <vt:lpstr>Официальная</vt:lpstr>
      <vt:lpstr>Бумажная</vt:lpstr>
      <vt:lpstr>Яркая</vt:lpstr>
      <vt:lpstr>Солнцестояние</vt:lpstr>
      <vt:lpstr>1_Официальная</vt:lpstr>
      <vt:lpstr>Поток</vt:lpstr>
      <vt:lpstr>1_Трек</vt:lpstr>
      <vt:lpstr>2_Официальная</vt:lpstr>
      <vt:lpstr>1_Открытая</vt:lpstr>
      <vt:lpstr>2_Трек</vt:lpstr>
      <vt:lpstr>1_Солнцестояние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Yulia</cp:lastModifiedBy>
  <cp:revision>11</cp:revision>
  <dcterms:created xsi:type="dcterms:W3CDTF">2009-12-14T16:44:54Z</dcterms:created>
  <dcterms:modified xsi:type="dcterms:W3CDTF">2010-01-22T18:05:19Z</dcterms:modified>
</cp:coreProperties>
</file>