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1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4" r:id="rId23"/>
    <p:sldId id="277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00FFCC"/>
    <a:srgbClr val="3366FF"/>
    <a:srgbClr val="FFFF99"/>
    <a:srgbClr val="FFFFCC"/>
    <a:srgbClr val="A1F2FD"/>
    <a:srgbClr val="FF99CC"/>
    <a:srgbClr val="8BE1FF"/>
    <a:srgbClr val="CC00FF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71" autoAdjust="0"/>
    <p:restoredTop sz="94660"/>
  </p:normalViewPr>
  <p:slideViewPr>
    <p:cSldViewPr>
      <p:cViewPr varScale="1">
        <p:scale>
          <a:sx n="69" d="100"/>
          <a:sy n="69" d="100"/>
        </p:scale>
        <p:origin x="-5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16282-1D21-4428-ABCD-C245AC4436A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565651-DFB1-4568-8E0A-903378D6166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0871B-DCC8-4CCA-AEB3-06CC3412C93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16CD3-4CD9-4760-9D33-74C9B110C6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86B560-6523-4D15-B67A-1E57F880B3C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9E44CF-A890-42EF-B796-F7850DCF506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FEC465-FAB4-44CD-B424-CD3AEEACCD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B0858-329F-4EE4-8406-07AC83339E8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DE526B-8DDA-493A-A827-F82E2B5E0B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FECAE-60DA-4DC8-96F0-83F549EAEBC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9971D-A2CA-4EEA-80B3-34C63E7D36D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96AAB5-F02B-4FA0-9E33-E230B0505C1C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214415" y="2636838"/>
            <a:ext cx="7215238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CC"/>
                </a:solidFill>
                <a:latin typeface="Impact"/>
              </a:rPr>
              <a:t>Здравствуйте, ребята!</a:t>
            </a: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642910" y="1000109"/>
            <a:ext cx="8286808" cy="12239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Урок чтения в 5 классе</a:t>
            </a: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43213" y="3933825"/>
            <a:ext cx="38163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34" y="357166"/>
            <a:ext cx="4168775" cy="624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714876" y="1571612"/>
            <a:ext cx="42148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Взгляд </a:t>
            </a:r>
          </a:p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у юноши </a:t>
            </a:r>
          </a:p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прямой и открытый,</a:t>
            </a:r>
          </a:p>
          <a:p>
            <a:endParaRPr lang="ru-RU" sz="24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полный доверия к людям, </a:t>
            </a:r>
          </a:p>
          <a:p>
            <a:endParaRPr lang="ru-RU" sz="24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 всему </a:t>
            </a:r>
          </a:p>
          <a:p>
            <a:endParaRPr lang="ru-RU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прекрасному в мире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285728"/>
            <a:ext cx="4429156" cy="582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5143504" y="571480"/>
            <a:ext cx="37147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 он знаменитый </a:t>
            </a:r>
          </a:p>
          <a:p>
            <a:endParaRPr lang="ru-RU" sz="3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поэт,</a:t>
            </a:r>
            <a:endParaRPr lang="ru-RU" sz="3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автор 50 книг,</a:t>
            </a:r>
          </a:p>
          <a:p>
            <a:endParaRPr lang="ru-RU" sz="32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любимейший поэт</a:t>
            </a:r>
          </a:p>
          <a:p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миллионов </a:t>
            </a:r>
          </a:p>
          <a:p>
            <a:endParaRPr lang="ru-RU" sz="3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читателей</a:t>
            </a:r>
            <a:endParaRPr lang="ru-RU" sz="3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214290"/>
            <a:ext cx="4578350" cy="624205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5000629" y="1071546"/>
            <a:ext cx="41433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Человек, </a:t>
            </a:r>
          </a:p>
          <a:p>
            <a:r>
              <a:rPr lang="ru-RU" sz="2800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лишенный зрения, </a:t>
            </a:r>
          </a:p>
          <a:p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намного острее </a:t>
            </a:r>
          </a:p>
          <a:p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чувствует </a:t>
            </a:r>
          </a:p>
          <a:p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связь с природой…</a:t>
            </a:r>
            <a:endParaRPr lang="ru-RU" sz="28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86380" y="3857628"/>
            <a:ext cx="34290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Свои ощущения </a:t>
            </a:r>
          </a:p>
          <a:p>
            <a:r>
              <a:rPr lang="ru-RU" sz="32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он передал</a:t>
            </a:r>
          </a:p>
          <a:p>
            <a:r>
              <a:rPr lang="ru-RU" sz="32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другим людям</a:t>
            </a:r>
          </a:p>
          <a:p>
            <a:r>
              <a:rPr lang="ru-RU" sz="32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в 		стихах …</a:t>
            </a:r>
            <a:endParaRPr lang="ru-RU" sz="32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F2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algn="ctr">
              <a:buFontTx/>
              <a:buNone/>
            </a:pPr>
            <a:endParaRPr lang="ru-RU" dirty="0"/>
          </a:p>
          <a:p>
            <a:pPr algn="ctr">
              <a:buFontTx/>
              <a:buNone/>
            </a:pPr>
            <a:endParaRPr lang="ru-RU" dirty="0"/>
          </a:p>
          <a:p>
            <a:pPr algn="ctr">
              <a:buFontTx/>
              <a:buNone/>
            </a:pPr>
            <a:endParaRPr lang="ru-RU" dirty="0"/>
          </a:p>
          <a:p>
            <a:pPr algn="ctr">
              <a:buFontTx/>
              <a:buNone/>
            </a:pPr>
            <a:endParaRPr lang="ru-RU" dirty="0"/>
          </a:p>
          <a:p>
            <a:pPr algn="ctr">
              <a:buFontTx/>
              <a:buNone/>
            </a:pPr>
            <a:endParaRPr lang="ru-RU" dirty="0"/>
          </a:p>
        </p:txBody>
      </p:sp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>
            <a:off x="928662" y="260350"/>
            <a:ext cx="5786478" cy="19446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375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FF"/>
                </a:solidFill>
                <a:latin typeface="Impact"/>
              </a:rPr>
              <a:t>Эдуард Асадов</a:t>
            </a:r>
          </a:p>
        </p:txBody>
      </p:sp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3348038" y="2492375"/>
            <a:ext cx="2533650" cy="1098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Тема урока:</a:t>
            </a:r>
          </a:p>
        </p:txBody>
      </p:sp>
      <p:sp>
        <p:nvSpPr>
          <p:cNvPr id="7174" name="WordArt 6"/>
          <p:cNvSpPr>
            <a:spLocks noChangeArrowheads="1" noChangeShapeType="1" noTextEdit="1"/>
          </p:cNvSpPr>
          <p:nvPr/>
        </p:nvSpPr>
        <p:spPr bwMode="auto">
          <a:xfrm>
            <a:off x="642910" y="2714620"/>
            <a:ext cx="7786742" cy="32813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375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latin typeface="Impact"/>
              </a:rPr>
              <a:t>Стихотворение « Дачники »</a:t>
            </a:r>
          </a:p>
        </p:txBody>
      </p:sp>
      <p:pic>
        <p:nvPicPr>
          <p:cNvPr id="7175" name="Picture 7" descr="j02938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7050" y="502663"/>
            <a:ext cx="2266950" cy="2386588"/>
          </a:xfrm>
          <a:prstGeom prst="rect">
            <a:avLst/>
          </a:prstGeom>
          <a:noFill/>
        </p:spPr>
      </p:pic>
      <p:sp>
        <p:nvSpPr>
          <p:cNvPr id="7176" name="AutoShape 8"/>
          <p:cNvSpPr>
            <a:spLocks noChangeArrowheads="1"/>
          </p:cNvSpPr>
          <p:nvPr/>
        </p:nvSpPr>
        <p:spPr bwMode="auto">
          <a:xfrm>
            <a:off x="4643438" y="4868863"/>
            <a:ext cx="1944687" cy="1989137"/>
          </a:xfrm>
          <a:prstGeom prst="sun">
            <a:avLst>
              <a:gd name="adj" fmla="val 25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CC"/>
            </a:gs>
            <a:gs pos="100000">
              <a:srgbClr val="CC00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/>
            </a:r>
            <a:br>
              <a:rPr lang="ru-RU" sz="4000" dirty="0"/>
            </a:br>
            <a:r>
              <a:rPr lang="ru-RU" sz="8000" i="1" dirty="0">
                <a:solidFill>
                  <a:srgbClr val="3366FF"/>
                </a:solidFill>
                <a:latin typeface="Monotype Corsiva" pitchFamily="66" charset="0"/>
              </a:rPr>
              <a:t>Кто такие дачники?</a:t>
            </a:r>
            <a:endParaRPr lang="ru-RU" sz="4000" i="1" dirty="0">
              <a:solidFill>
                <a:srgbClr val="3366FF"/>
              </a:solidFill>
              <a:latin typeface="Monotype Corsiva" pitchFamily="66" charset="0"/>
            </a:endParaRPr>
          </a:p>
        </p:txBody>
      </p:sp>
      <p:sp>
        <p:nvSpPr>
          <p:cNvPr id="8196" name="WordArt 4"/>
          <p:cNvSpPr>
            <a:spLocks noChangeArrowheads="1" noChangeShapeType="1" noTextEdit="1"/>
          </p:cNvSpPr>
          <p:nvPr/>
        </p:nvSpPr>
        <p:spPr bwMode="auto">
          <a:xfrm>
            <a:off x="684213" y="1700213"/>
            <a:ext cx="6316679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Что такое дача?</a:t>
            </a:r>
          </a:p>
        </p:txBody>
      </p:sp>
      <p:pic>
        <p:nvPicPr>
          <p:cNvPr id="8198" name="Picture 6" descr="j009038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24300" y="2997200"/>
            <a:ext cx="4679950" cy="34623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100000">
              <a:srgbClr val="CC00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261938" y="2500306"/>
            <a:ext cx="8620125" cy="145415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   По  каким  приметам  вы  узнаёте,  что</a:t>
            </a:r>
          </a:p>
          <a:p>
            <a:pPr algn="ctr"/>
            <a:r>
              <a:rPr lang="ru-RU" sz="36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  действие  происходит  летом?</a:t>
            </a:r>
          </a:p>
        </p:txBody>
      </p:sp>
      <p:pic>
        <p:nvPicPr>
          <p:cNvPr id="10246" name="Picture 6" descr="18"/>
          <p:cNvPicPr>
            <a:picLocks noGrp="1"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6227763" y="404813"/>
            <a:ext cx="2665412" cy="1944687"/>
          </a:xfrm>
          <a:noFill/>
          <a:ln/>
        </p:spPr>
      </p:pic>
      <p:sp>
        <p:nvSpPr>
          <p:cNvPr id="1024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2051050" y="4365625"/>
            <a:ext cx="2522538" cy="2087563"/>
          </a:xfrm>
          <a:prstGeom prst="sun">
            <a:avLst>
              <a:gd name="adj" fmla="val 25000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endParaRPr lang="ru-RU" dirty="0"/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>
            <a:off x="323850" y="476250"/>
            <a:ext cx="8569325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49" name="Line 9"/>
          <p:cNvSpPr>
            <a:spLocks noChangeShapeType="1"/>
          </p:cNvSpPr>
          <p:nvPr/>
        </p:nvSpPr>
        <p:spPr bwMode="auto">
          <a:xfrm>
            <a:off x="323850" y="476250"/>
            <a:ext cx="0" cy="6048375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50" name="Line 10"/>
          <p:cNvSpPr>
            <a:spLocks noChangeShapeType="1"/>
          </p:cNvSpPr>
          <p:nvPr/>
        </p:nvSpPr>
        <p:spPr bwMode="auto">
          <a:xfrm flipV="1">
            <a:off x="323850" y="6453188"/>
            <a:ext cx="8424863" cy="71437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51" name="Line 11"/>
          <p:cNvSpPr>
            <a:spLocks noChangeShapeType="1"/>
          </p:cNvSpPr>
          <p:nvPr/>
        </p:nvSpPr>
        <p:spPr bwMode="auto">
          <a:xfrm flipH="1">
            <a:off x="8748713" y="476250"/>
            <a:ext cx="144462" cy="5976938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BE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285720" y="214290"/>
            <a:ext cx="7429552" cy="278608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Какие  слова  и  выражения</a:t>
            </a:r>
          </a:p>
          <a:p>
            <a:pPr algn="ctr"/>
            <a:r>
              <a:rPr lang="ru-RU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 помогают  понять,</a:t>
            </a:r>
          </a:p>
          <a:p>
            <a:pPr algn="ctr"/>
            <a:r>
              <a:rPr lang="ru-RU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что  здесь  говорится  </a:t>
            </a:r>
          </a:p>
          <a:p>
            <a:pPr algn="ctr"/>
            <a:r>
              <a:rPr lang="ru-RU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 о  </a:t>
            </a:r>
            <a:r>
              <a:rPr lang="ru-RU" sz="3600" kern="10" dirty="0" err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радости,о</a:t>
            </a:r>
            <a:r>
              <a:rPr lang="ru-RU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  весёлой  жизни?</a:t>
            </a:r>
          </a:p>
        </p:txBody>
      </p:sp>
      <p:pic>
        <p:nvPicPr>
          <p:cNvPr id="11269" name="Picture 5" descr="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7" y="3000372"/>
            <a:ext cx="4188124" cy="36817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1F2FD"/>
            </a:gs>
            <a:gs pos="100000">
              <a:srgbClr val="CC00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WordArt 4"/>
          <p:cNvSpPr>
            <a:spLocks noChangeArrowheads="1" noChangeShapeType="1" noTextEdit="1"/>
          </p:cNvSpPr>
          <p:nvPr/>
        </p:nvSpPr>
        <p:spPr bwMode="auto">
          <a:xfrm>
            <a:off x="611188" y="2565400"/>
            <a:ext cx="5318134" cy="16494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    Что  доставляет</a:t>
            </a:r>
          </a:p>
          <a:p>
            <a:pPr algn="ctr"/>
            <a:r>
              <a:rPr lang="ru-RU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 детям</a:t>
            </a:r>
          </a:p>
          <a:p>
            <a:pPr algn="ctr"/>
            <a:r>
              <a:rPr lang="ru-RU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наибольшую  радость?</a:t>
            </a:r>
          </a:p>
        </p:txBody>
      </p:sp>
      <p:pic>
        <p:nvPicPr>
          <p:cNvPr id="13317" name="Picture 5" descr="2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143240" y="571480"/>
            <a:ext cx="1431925" cy="1566863"/>
          </a:xfrm>
          <a:prstGeom prst="rect">
            <a:avLst/>
          </a:prstGeom>
          <a:noFill/>
        </p:spPr>
      </p:pic>
      <p:pic>
        <p:nvPicPr>
          <p:cNvPr id="13318" name="Picture 6" descr="2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786578" y="2357430"/>
            <a:ext cx="1706563" cy="1431925"/>
          </a:xfrm>
          <a:prstGeom prst="rect">
            <a:avLst/>
          </a:prstGeom>
          <a:noFill/>
        </p:spPr>
      </p:pic>
      <p:pic>
        <p:nvPicPr>
          <p:cNvPr id="13319" name="Picture 7" descr="2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000496" y="4919662"/>
            <a:ext cx="2232025" cy="1938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1042988" y="2420938"/>
            <a:ext cx="2814632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Бодро</a:t>
            </a:r>
          </a:p>
        </p:txBody>
      </p:sp>
      <p:sp>
        <p:nvSpPr>
          <p:cNvPr id="14342" name="WordArt 6" descr="Частый вертикальный"/>
          <p:cNvSpPr>
            <a:spLocks noChangeArrowheads="1" noChangeShapeType="1" noTextEdit="1"/>
          </p:cNvSpPr>
          <p:nvPr/>
        </p:nvSpPr>
        <p:spPr bwMode="auto">
          <a:xfrm>
            <a:off x="3357554" y="571480"/>
            <a:ext cx="3219468" cy="8763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Весело</a:t>
            </a:r>
          </a:p>
        </p:txBody>
      </p:sp>
      <p:sp>
        <p:nvSpPr>
          <p:cNvPr id="14343" name="WordArt 7"/>
          <p:cNvSpPr>
            <a:spLocks noChangeArrowheads="1" noChangeShapeType="1" noTextEdit="1"/>
          </p:cNvSpPr>
          <p:nvPr/>
        </p:nvSpPr>
        <p:spPr bwMode="auto">
          <a:xfrm>
            <a:off x="500034" y="5072074"/>
            <a:ext cx="3100383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медленно</a:t>
            </a:r>
          </a:p>
        </p:txBody>
      </p:sp>
      <p:sp>
        <p:nvSpPr>
          <p:cNvPr id="14344" name="WordArt 8"/>
          <p:cNvSpPr>
            <a:spLocks noChangeArrowheads="1" noChangeShapeType="1" noTextEdit="1"/>
          </p:cNvSpPr>
          <p:nvPr/>
        </p:nvSpPr>
        <p:spPr bwMode="auto">
          <a:xfrm>
            <a:off x="6516688" y="2214555"/>
            <a:ext cx="2270154" cy="1887546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Грустно</a:t>
            </a:r>
          </a:p>
        </p:txBody>
      </p: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4071934" y="5715016"/>
            <a:ext cx="4718080" cy="6286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С тоской в голосе</a:t>
            </a:r>
          </a:p>
        </p:txBody>
      </p:sp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 rot="5400000">
            <a:off x="3694103" y="3667129"/>
            <a:ext cx="3000394" cy="523875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ru-RU" sz="3600" i="1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cs typeface="Arial"/>
              </a:rPr>
              <a:t>Радостно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  <p:bldP spid="14342" grpId="0" animBg="1"/>
      <p:bldP spid="14343" grpId="0" animBg="1"/>
      <p:bldP spid="14344" grpId="0" animBg="1"/>
      <p:bldP spid="14345" grpId="0" animBg="1"/>
      <p:bldP spid="143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>
            <a:off x="357158" y="285728"/>
            <a:ext cx="5740418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Бодро</a:t>
            </a:r>
          </a:p>
        </p:txBody>
      </p:sp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 rot="5400000">
            <a:off x="4726780" y="3488534"/>
            <a:ext cx="5500726" cy="523875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ru-RU" sz="3600" i="1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B2B2B2">
                      <a:alpha val="80000"/>
                    </a:srgbClr>
                  </a:outerShdw>
                </a:effectLst>
                <a:latin typeface="Arial"/>
                <a:cs typeface="Arial"/>
              </a:rPr>
              <a:t>Весело</a:t>
            </a:r>
          </a:p>
        </p:txBody>
      </p:sp>
      <p:sp>
        <p:nvSpPr>
          <p:cNvPr id="15366" name="WordArt 6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571472" y="4857760"/>
            <a:ext cx="4741892" cy="8032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9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Радостно</a:t>
            </a:r>
          </a:p>
        </p:txBody>
      </p:sp>
      <p:sp>
        <p:nvSpPr>
          <p:cNvPr id="9" name="Солнце 8"/>
          <p:cNvSpPr/>
          <p:nvPr/>
        </p:nvSpPr>
        <p:spPr>
          <a:xfrm>
            <a:off x="1928794" y="1785926"/>
            <a:ext cx="4214842" cy="285752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5" grpId="0" animBg="1"/>
      <p:bldP spid="15366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о зайку.bmp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75091" y="0"/>
            <a:ext cx="4793818" cy="6858000"/>
          </a:xfrm>
          <a:prstGeom prst="rect">
            <a:avLst/>
          </a:prstGeom>
          <a:solidFill>
            <a:srgbClr val="FFCC99"/>
          </a:solidFill>
        </p:spPr>
      </p:pic>
      <p:pic>
        <p:nvPicPr>
          <p:cNvPr id="3" name="Picture 7" descr="j02938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357166"/>
            <a:ext cx="3000396" cy="3357586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928926" y="4071942"/>
            <a:ext cx="1879929" cy="1660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ru-RU" i="1" dirty="0" smtClean="0">
                <a:latin typeface="Monotype Corsiva" pitchFamily="66" charset="0"/>
              </a:rPr>
              <a:t>РАССТАВИМ УДАРЕНИЯ</a:t>
            </a:r>
            <a:endParaRPr lang="ru-RU" i="1" dirty="0">
              <a:latin typeface="Monotype Corsiva" pitchFamily="66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/>
              <a:t>Воя                               Скулит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Кружит                          Кинутым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Нахохлившись             Нынче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Засыпают                     С тою же верой...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Сопя                              Саван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Чихают                          Что там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Вороньё                         Не мало </a:t>
            </a:r>
          </a:p>
          <a:p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rot="5400000">
            <a:off x="1214414" y="1571612"/>
            <a:ext cx="214314" cy="71438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1357290" y="2214554"/>
            <a:ext cx="214314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1714480" y="2786058"/>
            <a:ext cx="214314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2143108" y="3357562"/>
            <a:ext cx="214314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>
            <a:off x="1750199" y="3964785"/>
            <a:ext cx="142876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1643042" y="4572008"/>
            <a:ext cx="214314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>
            <a:off x="6107917" y="1607331"/>
            <a:ext cx="142876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>
            <a:off x="5429256" y="2214554"/>
            <a:ext cx="214314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5499900" y="2786058"/>
            <a:ext cx="215108" cy="722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5786446" y="3357562"/>
            <a:ext cx="214314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5572132" y="3929066"/>
            <a:ext cx="214314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>
            <a:off x="5715008" y="4500570"/>
            <a:ext cx="214314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rot="5400000">
            <a:off x="6286512" y="5143512"/>
            <a:ext cx="214314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j02995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79339" y="0"/>
            <a:ext cx="10286007" cy="6858000"/>
          </a:xfrm>
          <a:prstGeom prst="rect">
            <a:avLst/>
          </a:prstGeom>
        </p:spPr>
      </p:pic>
      <p:sp>
        <p:nvSpPr>
          <p:cNvPr id="18438" name="WordArt 6"/>
          <p:cNvSpPr>
            <a:spLocks noChangeArrowheads="1" noChangeShapeType="1" noTextEdit="1"/>
          </p:cNvSpPr>
          <p:nvPr/>
        </p:nvSpPr>
        <p:spPr bwMode="auto">
          <a:xfrm>
            <a:off x="1071539" y="2852738"/>
            <a:ext cx="7429551" cy="165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Хлопья седые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1F2FD"/>
            </a:gs>
            <a:gs pos="100000">
              <a:srgbClr val="CC00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WordArt 4" descr="Частый вертикальный"/>
          <p:cNvSpPr>
            <a:spLocks noChangeArrowheads="1" noChangeShapeType="1" noTextEdit="1"/>
          </p:cNvSpPr>
          <p:nvPr/>
        </p:nvSpPr>
        <p:spPr bwMode="auto">
          <a:xfrm>
            <a:off x="500034" y="857233"/>
            <a:ext cx="8358245" cy="1785949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Машины чихают</a:t>
            </a:r>
          </a:p>
        </p:txBody>
      </p:sp>
      <p:pic>
        <p:nvPicPr>
          <p:cNvPr id="19461" name="Picture 5" descr="j02129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143248"/>
            <a:ext cx="6100780" cy="3424309"/>
          </a:xfrm>
          <a:prstGeom prst="rect">
            <a:avLst/>
          </a:prstGeom>
          <a:noFill/>
        </p:spPr>
      </p:pic>
      <p:sp>
        <p:nvSpPr>
          <p:cNvPr id="8" name="Овальная выноска 7"/>
          <p:cNvSpPr/>
          <p:nvPr/>
        </p:nvSpPr>
        <p:spPr>
          <a:xfrm>
            <a:off x="4214810" y="2714620"/>
            <a:ext cx="4643470" cy="1071570"/>
          </a:xfrm>
          <a:prstGeom prst="wedgeEllipseCallout">
            <a:avLst>
              <a:gd name="adj1" fmla="val -60217"/>
              <a:gd name="adj2" fmla="val 814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АП-П-ЧХИ !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F2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WordArt 4"/>
          <p:cNvSpPr>
            <a:spLocks noChangeArrowheads="1" noChangeShapeType="1" noTextEdit="1"/>
          </p:cNvSpPr>
          <p:nvPr/>
        </p:nvSpPr>
        <p:spPr bwMode="auto">
          <a:xfrm>
            <a:off x="357158" y="714356"/>
            <a:ext cx="8572560" cy="165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С глаз долой</a:t>
            </a:r>
          </a:p>
        </p:txBody>
      </p:sp>
      <p:pic>
        <p:nvPicPr>
          <p:cNvPr id="20485" name="Picture 5" descr="j00900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3" y="2458140"/>
            <a:ext cx="4578882" cy="4185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WordArt 4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428728" y="857232"/>
            <a:ext cx="6643734" cy="1873259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9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solidFill>
                  <a:srgbClr val="92D050"/>
                </a:solidFill>
                <a:latin typeface="Arial"/>
                <a:cs typeface="Arial"/>
              </a:rPr>
              <a:t>Нынче</a:t>
            </a:r>
          </a:p>
        </p:txBody>
      </p:sp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2000232" y="3929066"/>
            <a:ext cx="5883294" cy="2016125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Саван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5" name="Picture 7" descr="j02938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33375"/>
            <a:ext cx="8080375" cy="5759450"/>
          </a:xfrm>
          <a:prstGeom prst="rect">
            <a:avLst/>
          </a:prstGeom>
          <a:noFill/>
        </p:spPr>
      </p:pic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57150" y="549275"/>
            <a:ext cx="9086850" cy="64087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Arial"/>
                <a:cs typeface="Arial"/>
              </a:rPr>
              <a:t>  </a:t>
            </a:r>
            <a:r>
              <a:rPr lang="ru-RU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Arial"/>
                <a:cs typeface="Arial"/>
              </a:rPr>
              <a:t>Наидите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Arial"/>
                <a:cs typeface="Arial"/>
              </a:rPr>
              <a:t>  строчки</a:t>
            </a:r>
          </a:p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Arial"/>
                <a:cs typeface="Arial"/>
              </a:rPr>
              <a:t>в  тексте,  </a:t>
            </a:r>
          </a:p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Arial"/>
                <a:cs typeface="Arial"/>
              </a:rPr>
              <a:t>в  которых   </a:t>
            </a:r>
          </a:p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Arial"/>
                <a:cs typeface="Arial"/>
              </a:rPr>
              <a:t>         описывается </a:t>
            </a:r>
          </a:p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Arial"/>
                <a:cs typeface="Arial"/>
              </a:rPr>
              <a:t> осенняя  погода.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WordArt 4"/>
          <p:cNvSpPr>
            <a:spLocks noChangeArrowheads="1" noChangeShapeType="1" noTextEdit="1"/>
          </p:cNvSpPr>
          <p:nvPr/>
        </p:nvSpPr>
        <p:spPr bwMode="auto">
          <a:xfrm>
            <a:off x="9525" y="2500305"/>
            <a:ext cx="9124950" cy="221615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Что   стало   с животными, </a:t>
            </a:r>
          </a:p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 с которыми   дети  </a:t>
            </a:r>
          </a:p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забавлялись летом?</a:t>
            </a:r>
          </a:p>
        </p:txBody>
      </p:sp>
      <p:pic>
        <p:nvPicPr>
          <p:cNvPr id="23557" name="Picture 5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4437062"/>
            <a:ext cx="2308215" cy="2525729"/>
          </a:xfrm>
          <a:prstGeom prst="rect">
            <a:avLst/>
          </a:prstGeom>
          <a:noFill/>
        </p:spPr>
      </p:pic>
      <p:pic>
        <p:nvPicPr>
          <p:cNvPr id="23558" name="Picture 6" descr="2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9750" y="8573"/>
            <a:ext cx="3389308" cy="24060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1476375" y="260350"/>
            <a:ext cx="5738831" cy="62404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 какие  строчки</a:t>
            </a:r>
          </a:p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вызывают  у  вас</a:t>
            </a:r>
          </a:p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чувство жалости</a:t>
            </a:r>
          </a:p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и сочувствия</a:t>
            </a:r>
          </a:p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к брошенным  животным?</a:t>
            </a:r>
          </a:p>
        </p:txBody>
      </p:sp>
      <p:pic>
        <p:nvPicPr>
          <p:cNvPr id="25605" name="Picture 5" descr="2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84888" y="4581525"/>
            <a:ext cx="2730500" cy="1938338"/>
          </a:xfrm>
          <a:prstGeom prst="rect">
            <a:avLst/>
          </a:prstGeom>
          <a:noFill/>
        </p:spPr>
      </p:pic>
      <p:pic>
        <p:nvPicPr>
          <p:cNvPr id="25606" name="Picture 6" descr="2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1188" y="549275"/>
            <a:ext cx="1873250" cy="1566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00042"/>
            <a:ext cx="8229600" cy="5626121"/>
          </a:xfrm>
        </p:spPr>
        <p:txBody>
          <a:bodyPr/>
          <a:lstStyle/>
          <a:p>
            <a:pPr algn="ctr"/>
            <a:r>
              <a:rPr lang="ru-RU" sz="4800" dirty="0">
                <a:solidFill>
                  <a:srgbClr val="996633"/>
                </a:solidFill>
                <a:latin typeface="Monotype Corsiva" pitchFamily="66" charset="0"/>
              </a:rPr>
              <a:t>Брошенное зверьё </a:t>
            </a:r>
          </a:p>
          <a:p>
            <a:pPr algn="ctr"/>
            <a:r>
              <a:rPr lang="ru-RU" sz="4800" dirty="0">
                <a:solidFill>
                  <a:srgbClr val="FF3300"/>
                </a:solidFill>
                <a:latin typeface="Monotype Corsiva" pitchFamily="66" charset="0"/>
              </a:rPr>
              <a:t>Дарят детям</a:t>
            </a:r>
          </a:p>
          <a:p>
            <a:pPr algn="ctr"/>
            <a:r>
              <a:rPr lang="ru-RU" sz="4800" dirty="0">
                <a:latin typeface="Monotype Corsiva" pitchFamily="66" charset="0"/>
              </a:rPr>
              <a:t>Бесстыдно лгать</a:t>
            </a:r>
          </a:p>
          <a:p>
            <a:pPr algn="ctr"/>
            <a:r>
              <a:rPr lang="ru-RU" sz="4800" dirty="0">
                <a:solidFill>
                  <a:srgbClr val="3366FF"/>
                </a:solidFill>
                <a:latin typeface="Monotype Corsiva" pitchFamily="66" charset="0"/>
              </a:rPr>
              <a:t>Блестят глаза</a:t>
            </a:r>
          </a:p>
          <a:p>
            <a:pPr algn="ctr"/>
            <a:r>
              <a:rPr lang="ru-RU" sz="4800" dirty="0">
                <a:solidFill>
                  <a:schemeClr val="bg2"/>
                </a:solidFill>
                <a:latin typeface="Monotype Corsiva" pitchFamily="66" charset="0"/>
              </a:rPr>
              <a:t>Кинутые животные</a:t>
            </a:r>
            <a:r>
              <a:rPr lang="ru-RU" sz="4800" dirty="0">
                <a:latin typeface="Monotype Corsiva" pitchFamily="66" charset="0"/>
              </a:rPr>
              <a:t> </a:t>
            </a:r>
          </a:p>
          <a:p>
            <a:pPr algn="ctr"/>
            <a:r>
              <a:rPr lang="ru-RU" sz="4800" dirty="0">
                <a:solidFill>
                  <a:srgbClr val="66FF66"/>
                </a:solidFill>
                <a:latin typeface="Monotype Corsiva" pitchFamily="66" charset="0"/>
              </a:rPr>
              <a:t>Добрые люди</a:t>
            </a:r>
          </a:p>
          <a:p>
            <a:pPr algn="ctr"/>
            <a:endParaRPr lang="ru-RU" dirty="0">
              <a:solidFill>
                <a:srgbClr val="66FF66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85720" y="357166"/>
            <a:ext cx="8229600" cy="5597533"/>
          </a:xfrm>
          <a:solidFill>
            <a:srgbClr val="FFFF99"/>
          </a:solidFill>
        </p:spPr>
        <p:txBody>
          <a:bodyPr/>
          <a:lstStyle/>
          <a:p>
            <a:pPr algn="ctr">
              <a:lnSpc>
                <a:spcPct val="200000"/>
              </a:lnSpc>
            </a:pPr>
            <a:r>
              <a:rPr lang="ru-RU" dirty="0">
                <a:solidFill>
                  <a:srgbClr val="996633"/>
                </a:solidFill>
              </a:rPr>
              <a:t>Брошенное зверьё </a:t>
            </a:r>
          </a:p>
          <a:p>
            <a:pPr algn="ctr">
              <a:lnSpc>
                <a:spcPct val="200000"/>
              </a:lnSpc>
            </a:pPr>
            <a:r>
              <a:rPr lang="ru-RU" dirty="0">
                <a:solidFill>
                  <a:srgbClr val="FF3300"/>
                </a:solidFill>
              </a:rPr>
              <a:t>Дарят детям</a:t>
            </a:r>
          </a:p>
          <a:p>
            <a:pPr algn="ctr">
              <a:lnSpc>
                <a:spcPct val="200000"/>
              </a:lnSpc>
            </a:pPr>
            <a:r>
              <a:rPr lang="ru-RU" dirty="0"/>
              <a:t>Бесстыдно лгать</a:t>
            </a:r>
          </a:p>
          <a:p>
            <a:pPr algn="ctr">
              <a:lnSpc>
                <a:spcPct val="200000"/>
              </a:lnSpc>
            </a:pPr>
            <a:r>
              <a:rPr lang="ru-RU" dirty="0">
                <a:solidFill>
                  <a:srgbClr val="3366FF"/>
                </a:solidFill>
              </a:rPr>
              <a:t>Блестят глаза</a:t>
            </a:r>
          </a:p>
          <a:p>
            <a:pPr algn="ctr">
              <a:lnSpc>
                <a:spcPct val="200000"/>
              </a:lnSpc>
            </a:pPr>
            <a:r>
              <a:rPr lang="ru-RU" dirty="0">
                <a:solidFill>
                  <a:schemeClr val="bg2"/>
                </a:solidFill>
              </a:rPr>
              <a:t>Кинутые животные</a:t>
            </a:r>
            <a:r>
              <a:rPr lang="ru-RU" dirty="0"/>
              <a:t> </a:t>
            </a:r>
          </a:p>
          <a:p>
            <a:pPr algn="ctr">
              <a:lnSpc>
                <a:spcPct val="200000"/>
              </a:lnSpc>
            </a:pPr>
            <a:r>
              <a:rPr lang="ru-RU" dirty="0">
                <a:solidFill>
                  <a:srgbClr val="66FF66"/>
                </a:solidFill>
              </a:rPr>
              <a:t>Добрые люди</a:t>
            </a:r>
          </a:p>
          <a:p>
            <a:pPr algn="ctr"/>
            <a:endParaRPr lang="ru-RU" dirty="0">
              <a:solidFill>
                <a:srgbClr val="66FF66"/>
              </a:solidFill>
            </a:endParaRPr>
          </a:p>
          <a:p>
            <a:endParaRPr lang="ru-RU" dirty="0"/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 flipH="1">
            <a:off x="2786050" y="571480"/>
            <a:ext cx="3529012" cy="863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 flipH="1">
            <a:off x="3071802" y="2786058"/>
            <a:ext cx="3455988" cy="7207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82" name="Line 6"/>
          <p:cNvSpPr>
            <a:spLocks noChangeShapeType="1"/>
          </p:cNvSpPr>
          <p:nvPr/>
        </p:nvSpPr>
        <p:spPr bwMode="auto">
          <a:xfrm flipH="1">
            <a:off x="2643174" y="4857760"/>
            <a:ext cx="3744913" cy="8651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6500826" y="1714488"/>
            <a:ext cx="719137" cy="431800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>
            <a:off x="2000232" y="3929066"/>
            <a:ext cx="647700" cy="433387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586" name="AutoShape 10"/>
          <p:cNvSpPr>
            <a:spLocks noChangeArrowheads="1"/>
          </p:cNvSpPr>
          <p:nvPr/>
        </p:nvSpPr>
        <p:spPr bwMode="auto">
          <a:xfrm>
            <a:off x="6786578" y="6072206"/>
            <a:ext cx="647700" cy="504825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F2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WordArt 5"/>
          <p:cNvSpPr>
            <a:spLocks noChangeArrowheads="1" noChangeShapeType="1" noTextEdit="1"/>
          </p:cNvSpPr>
          <p:nvPr/>
        </p:nvSpPr>
        <p:spPr bwMode="auto">
          <a:xfrm>
            <a:off x="357158" y="2205038"/>
            <a:ext cx="8358246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7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Нет, право же, что там ни говори, </a:t>
            </a:r>
          </a:p>
          <a:p>
            <a:pPr algn="ctr"/>
            <a:r>
              <a:rPr lang="ru-RU" sz="7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А добрых людей на земле немало</a:t>
            </a:r>
            <a:r>
              <a:rPr lang="ru-RU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!</a:t>
            </a:r>
          </a:p>
        </p:txBody>
      </p:sp>
      <p:sp>
        <p:nvSpPr>
          <p:cNvPr id="27654" name="WordArt 6"/>
          <p:cNvSpPr>
            <a:spLocks noChangeArrowheads="1" noChangeShapeType="1" noTextEdit="1"/>
          </p:cNvSpPr>
          <p:nvPr/>
        </p:nvSpPr>
        <p:spPr bwMode="auto">
          <a:xfrm>
            <a:off x="1071538" y="5857892"/>
            <a:ext cx="3105150" cy="52387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дарят подарки</a:t>
            </a:r>
          </a:p>
        </p:txBody>
      </p:sp>
      <p:sp>
        <p:nvSpPr>
          <p:cNvPr id="27656" name="WordArt 8"/>
          <p:cNvSpPr>
            <a:spLocks noChangeArrowheads="1" noChangeShapeType="1" noTextEdit="1"/>
          </p:cNvSpPr>
          <p:nvPr/>
        </p:nvSpPr>
        <p:spPr bwMode="auto">
          <a:xfrm>
            <a:off x="5651500" y="4005263"/>
            <a:ext cx="2809875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Любят зверей</a:t>
            </a:r>
          </a:p>
        </p:txBody>
      </p:sp>
      <p:sp>
        <p:nvSpPr>
          <p:cNvPr id="27657" name="WordArt 9" descr="Частый вертикальный"/>
          <p:cNvSpPr>
            <a:spLocks noChangeArrowheads="1" noChangeShapeType="1" noTextEdit="1"/>
          </p:cNvSpPr>
          <p:nvPr/>
        </p:nvSpPr>
        <p:spPr bwMode="auto">
          <a:xfrm>
            <a:off x="5292725" y="692150"/>
            <a:ext cx="3381375" cy="8763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заботятся о них</a:t>
            </a:r>
          </a:p>
        </p:txBody>
      </p:sp>
      <p:sp>
        <p:nvSpPr>
          <p:cNvPr id="11" name="WordArt 8"/>
          <p:cNvSpPr>
            <a:spLocks noChangeArrowheads="1" noChangeShapeType="1" noTextEdit="1"/>
          </p:cNvSpPr>
          <p:nvPr/>
        </p:nvSpPr>
        <p:spPr bwMode="auto">
          <a:xfrm>
            <a:off x="285720" y="285728"/>
            <a:ext cx="4286280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ИГРАЮТ С ЖИВОТНЫМИ</a:t>
            </a:r>
            <a:endParaRPr lang="ru-RU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-0.04262  0.026 -0.07724  0.058 -0.07724  L 0.192 -0.07724  C 0.224 -0.07724  0.25 -0.04262  0.25 0  L 0.25 0.1758  C 0.25 0.21841  0.224 0.25437  0.192 0.25437  L 0.058 0.25437  C 0.026 0.25437  0 0.21841  0 0.1758  Z" pathEditMode="relative" ptsTypes="">
                                      <p:cBhvr>
                                        <p:cTn id="78" dur="5000" fill="hold"/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56" grpId="0" animBg="1"/>
      <p:bldP spid="27657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WordArt 5"/>
          <p:cNvSpPr>
            <a:spLocks noChangeArrowheads="1" noChangeShapeType="1" noTextEdit="1"/>
          </p:cNvSpPr>
          <p:nvPr/>
        </p:nvSpPr>
        <p:spPr bwMode="auto">
          <a:xfrm>
            <a:off x="571500" y="2906713"/>
            <a:ext cx="8001000" cy="104775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Конечно же, что там ни говори, 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А «добрых» людей на земле немало!</a:t>
            </a:r>
          </a:p>
        </p:txBody>
      </p:sp>
      <p:sp>
        <p:nvSpPr>
          <p:cNvPr id="28678" name="WordArt 6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684213" y="908050"/>
            <a:ext cx="3673473" cy="13795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9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endParaRPr lang="ru-RU" sz="3600" kern="10" dirty="0">
              <a:ln w="9525"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latin typeface="Arial"/>
              <a:cs typeface="Arial"/>
            </a:endParaRPr>
          </a:p>
        </p:txBody>
      </p:sp>
      <p:sp>
        <p:nvSpPr>
          <p:cNvPr id="28679" name="WordArt 7"/>
          <p:cNvSpPr>
            <a:spLocks noChangeArrowheads="1" noChangeShapeType="1" noTextEdit="1"/>
          </p:cNvSpPr>
          <p:nvPr/>
        </p:nvSpPr>
        <p:spPr bwMode="auto">
          <a:xfrm>
            <a:off x="6659563" y="4508500"/>
            <a:ext cx="17240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бросают</a:t>
            </a:r>
          </a:p>
        </p:txBody>
      </p:sp>
      <p:sp>
        <p:nvSpPr>
          <p:cNvPr id="28680" name="WordArt 8"/>
          <p:cNvSpPr>
            <a:spLocks noChangeArrowheads="1" noChangeShapeType="1" noTextEdit="1"/>
          </p:cNvSpPr>
          <p:nvPr/>
        </p:nvSpPr>
        <p:spPr bwMode="auto">
          <a:xfrm>
            <a:off x="971550" y="4292600"/>
            <a:ext cx="2181225" cy="8318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не жалеют</a:t>
            </a:r>
          </a:p>
        </p:txBody>
      </p:sp>
      <p:sp>
        <p:nvSpPr>
          <p:cNvPr id="28681" name="WordArt 9" descr="Белый мрамор"/>
          <p:cNvSpPr>
            <a:spLocks noChangeArrowheads="1" noChangeShapeType="1" noTextEdit="1"/>
          </p:cNvSpPr>
          <p:nvPr/>
        </p:nvSpPr>
        <p:spPr bwMode="auto">
          <a:xfrm>
            <a:off x="5500694" y="642918"/>
            <a:ext cx="29718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Не заботятся </a:t>
            </a:r>
          </a:p>
        </p:txBody>
      </p:sp>
      <p:pic>
        <p:nvPicPr>
          <p:cNvPr id="12" name="Picture 5" descr="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3239000"/>
            <a:ext cx="2643206" cy="289229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42910" y="714356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70C0"/>
                </a:solidFill>
              </a:rPr>
              <a:t>ОСТАВЛЯЮТ</a:t>
            </a:r>
            <a:endParaRPr lang="ru-RU" sz="36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 animBg="1"/>
      <p:bldP spid="28679" grpId="0" animBg="1"/>
      <p:bldP spid="28680" grpId="0" animBg="1"/>
      <p:bldP spid="2868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pPr algn="ctr">
              <a:buFontTx/>
              <a:buNone/>
            </a:pPr>
            <a:endParaRPr lang="ru-RU" dirty="0"/>
          </a:p>
          <a:p>
            <a:pPr algn="ctr">
              <a:buFontTx/>
              <a:buNone/>
            </a:pPr>
            <a:endParaRPr lang="ru-RU" dirty="0"/>
          </a:p>
        </p:txBody>
      </p:sp>
      <p:sp>
        <p:nvSpPr>
          <p:cNvPr id="29701" name="WordArt 5"/>
          <p:cNvSpPr>
            <a:spLocks noChangeArrowheads="1" noChangeShapeType="1" noTextEdit="1"/>
          </p:cNvSpPr>
          <p:nvPr/>
        </p:nvSpPr>
        <p:spPr bwMode="auto">
          <a:xfrm>
            <a:off x="500034" y="3284538"/>
            <a:ext cx="8215370" cy="1144594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Impact"/>
              </a:rPr>
              <a:t>Спасибо </a:t>
            </a: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Impact"/>
              </a:rPr>
              <a:t>за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Impact"/>
              </a:rPr>
              <a:t> урок!</a:t>
            </a:r>
          </a:p>
        </p:txBody>
      </p:sp>
      <p:sp>
        <p:nvSpPr>
          <p:cNvPr id="29702" name="WordArt 6"/>
          <p:cNvSpPr>
            <a:spLocks noChangeArrowheads="1" noChangeShapeType="1" noTextEdit="1"/>
          </p:cNvSpPr>
          <p:nvPr/>
        </p:nvSpPr>
        <p:spPr bwMode="auto">
          <a:xfrm>
            <a:off x="2357422" y="1341438"/>
            <a:ext cx="4500594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Monotype Corsiva" pitchFamily="66" charset="0"/>
                <a:cs typeface="Arial"/>
              </a:rPr>
              <a:t>Молодцы</a:t>
            </a:r>
            <a:r>
              <a:rPr lang="ru-RU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!</a:t>
            </a:r>
          </a:p>
        </p:txBody>
      </p:sp>
      <p:pic>
        <p:nvPicPr>
          <p:cNvPr id="29704" name="Picture 8">
            <a:hlinkClick r:id="" action="ppaction://media"/>
          </p:cNvPr>
          <p:cNvPicPr>
            <a:picLocks noRot="1" noChangeAspect="1" noChangeArrowheads="1"/>
          </p:cNvPicPr>
          <p:nvPr>
            <a:wavAudioFile r:embed="rId1" name="j0214098.wav"/>
          </p:nvPr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316913" y="6237288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745" fill="hold"/>
                                        <p:tgtEl>
                                          <p:spTgt spid="297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04"/>
                </p:tgtEl>
              </p:cMediaNode>
            </p:audio>
          </p:childTnLst>
        </p:cTn>
      </p:par>
    </p:tnLst>
    <p:bldLst>
      <p:bldP spid="29701" grpId="0" animBg="1"/>
      <p:bldP spid="2970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ё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73138" y="571480"/>
            <a:ext cx="9690128" cy="726759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</p:pic>
      <p:sp>
        <p:nvSpPr>
          <p:cNvPr id="30727" name="WordArt 7"/>
          <p:cNvSpPr>
            <a:spLocks noChangeArrowheads="1" noChangeShapeType="1" noTextEdit="1"/>
          </p:cNvSpPr>
          <p:nvPr/>
        </p:nvSpPr>
        <p:spPr bwMode="auto">
          <a:xfrm>
            <a:off x="4427538" y="620713"/>
            <a:ext cx="2990850" cy="51435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Будьте</a:t>
            </a:r>
          </a:p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добрыми</a:t>
            </a:r>
          </a:p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и</a:t>
            </a:r>
          </a:p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человечными!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241</Words>
  <Application>Microsoft Office PowerPoint</Application>
  <PresentationFormat>Экран (4:3)</PresentationFormat>
  <Paragraphs>115</Paragraphs>
  <Slides>26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 Кто такие дачники?</vt:lpstr>
      <vt:lpstr>Слайд 7</vt:lpstr>
      <vt:lpstr>Слайд 8</vt:lpstr>
      <vt:lpstr>Слайд 9</vt:lpstr>
      <vt:lpstr>Слайд 10</vt:lpstr>
      <vt:lpstr>Слайд 11</vt:lpstr>
      <vt:lpstr>Слайд 12</vt:lpstr>
      <vt:lpstr>РАССТАВИМ УДАРЕНИЯ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www</dc:creator>
  <cp:lastModifiedBy>TATA</cp:lastModifiedBy>
  <cp:revision>21</cp:revision>
  <dcterms:created xsi:type="dcterms:W3CDTF">2008-12-09T12:16:44Z</dcterms:created>
  <dcterms:modified xsi:type="dcterms:W3CDTF">2010-03-20T22:30:42Z</dcterms:modified>
</cp:coreProperties>
</file>