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60" r:id="rId4"/>
    <p:sldId id="257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2" r:id="rId24"/>
    <p:sldId id="280" r:id="rId25"/>
    <p:sldId id="281" r:id="rId26"/>
    <p:sldId id="277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0D47-C154-4D6E-B315-0E25FD1BAA0A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D6C8-3415-4CAC-8771-171D62906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ED78-A055-4346-97A4-CD886A7D8BE3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D818-8DB8-4F03-BA44-B02F2387F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21F9-FFD9-4DA5-8965-362F47D0686B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D9AD-0004-4130-B9F0-BD0F3BC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BBEE-BDD9-4372-8687-06A78E754656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E803-019A-450D-862E-071CD2DA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CA7E-077C-455E-AF79-CA0245286501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9D22D-E18B-4EB9-B9A9-85F2E882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04306-88F9-4408-AF05-401E3462B24B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702D1-5E01-47E9-B888-EA89940F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452C-A1F4-47FC-A098-7EBCB0DF27DB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8143-B6F0-4A50-9E42-5D4D6CD8F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98D8-3041-4F63-88CD-C4A7A5C86C12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5620-05D1-487F-A7AA-1E5C80BF9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D707-D8BE-4B0A-A370-2249DDD2314D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8BC4-417C-4620-96C5-7152C8F3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4460-A2DF-4559-85BE-8719F4109F90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476B-C0B9-46BB-BBED-3914E0384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5362-8010-4D77-831D-7BA493BF7200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8475-C686-4C09-A1A9-8BB7E674A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7EFF41-21AC-4608-A406-69B37795E0F8}" type="datetimeFigureOut">
              <a:rPr lang="en-US"/>
              <a:pPr>
                <a:defRPr/>
              </a:pPr>
              <a:t>5/2/2010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C7DB2-BE20-4F6B-AD95-D130F0C64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229600" cy="1828800"/>
          </a:xfrm>
        </p:spPr>
        <p:txBody>
          <a:bodyPr/>
          <a:lstStyle/>
          <a:p>
            <a:r>
              <a:rPr lang="ru-RU" sz="8800" b="1" smtClean="0">
                <a:solidFill>
                  <a:srgbClr val="00B050"/>
                </a:solidFill>
              </a:rPr>
              <a:t>Лесная школа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D:\Картинки\дю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81000"/>
            <a:ext cx="9601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Картинки\ю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Юрта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Картинки\юрт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Люлька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5602" name="Picture 2" descr="D:\люль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990600"/>
            <a:ext cx="6858000" cy="513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Люльк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78486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Картинки\verbly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smtClean="0"/>
              <a:t>Верблюд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D:\Картинки\верблю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smtClean="0"/>
              <a:t>Урюк </a:t>
            </a:r>
          </a:p>
        </p:txBody>
      </p:sp>
      <p:pic>
        <p:nvPicPr>
          <p:cNvPr id="29698" name="Picture 2" descr="D:\Картинки\урю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D:\Картинки\Абрико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Картинки\шлюп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1782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smtClean="0"/>
              <a:t>шлюпка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D:\Картинки\шлюпк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6934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smtClean="0"/>
              <a:t>Юнга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480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2819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Салют </a:t>
            </a:r>
            <a:endParaRPr lang="ru-RU" b="1" dirty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D:\салю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салют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1143000"/>
          </a:xfrm>
        </p:spPr>
        <p:txBody>
          <a:bodyPr/>
          <a:lstStyle/>
          <a:p>
            <a:r>
              <a:rPr lang="ru-RU" sz="8000" i="1" smtClean="0">
                <a:solidFill>
                  <a:schemeClr val="tx2"/>
                </a:solidFill>
              </a:rPr>
              <a:t>у меня</a:t>
            </a:r>
            <a:br>
              <a:rPr lang="ru-RU" sz="8000" i="1" smtClean="0">
                <a:solidFill>
                  <a:schemeClr val="tx2"/>
                </a:solidFill>
              </a:rPr>
            </a:br>
            <a:r>
              <a:rPr lang="ru-RU" sz="8000" smtClean="0"/>
              <a:t/>
            </a:r>
            <a:br>
              <a:rPr lang="ru-RU" sz="8000" smtClean="0"/>
            </a:br>
            <a:r>
              <a:rPr lang="ru-RU" sz="8000" smtClean="0"/>
              <a:t>депрессия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7085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i="1" smtClean="0"/>
              <a:t>Лягушка прислала мне задание, и если я его не выполню, </a:t>
            </a:r>
          </a:p>
          <a:p>
            <a:pPr algn="ctr">
              <a:buFont typeface="Arial" charset="0"/>
              <a:buNone/>
            </a:pPr>
            <a:r>
              <a:rPr lang="ru-RU" sz="6000" b="1" i="1" smtClean="0"/>
              <a:t>то она меня съест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229600" cy="1143000"/>
          </a:xfrm>
        </p:spPr>
        <p:txBody>
          <a:bodyPr/>
          <a:lstStyle/>
          <a:p>
            <a:r>
              <a:rPr lang="ru-RU" sz="9600" b="1" smtClean="0"/>
              <a:t>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41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/>
              <a:t>Буква </a:t>
            </a:r>
            <a:r>
              <a:rPr lang="ru-RU" sz="4000" b="1" i="1" smtClean="0">
                <a:solidFill>
                  <a:srgbClr val="FF0000"/>
                </a:solidFill>
              </a:rPr>
              <a:t>Ю</a:t>
            </a:r>
            <a:r>
              <a:rPr lang="ru-RU" sz="4000" b="1" smtClean="0"/>
              <a:t> обозначает два звука,</a:t>
            </a:r>
          </a:p>
          <a:p>
            <a:pPr algn="ctr">
              <a:buFont typeface="Arial" charset="0"/>
              <a:buNone/>
            </a:pPr>
            <a:r>
              <a:rPr lang="ru-RU" sz="4000" b="1" smtClean="0"/>
              <a:t> когда стоит в начале слова</a:t>
            </a:r>
          </a:p>
          <a:p>
            <a:pPr algn="ctr">
              <a:buFont typeface="Arial" charset="0"/>
              <a:buNone/>
            </a:pPr>
            <a:r>
              <a:rPr lang="ru-RU" sz="4000" b="1" smtClean="0"/>
              <a:t>[ Й ] [ У ]</a:t>
            </a:r>
          </a:p>
          <a:p>
            <a:pPr algn="ctr">
              <a:buFont typeface="Arial" charset="0"/>
              <a:buNone/>
            </a:pPr>
            <a:endParaRPr lang="ru-RU" sz="4000" b="1" smtClean="0"/>
          </a:p>
          <a:p>
            <a:pPr algn="ctr">
              <a:buFont typeface="Arial" charset="0"/>
              <a:buNone/>
            </a:pPr>
            <a:r>
              <a:rPr lang="ru-RU" sz="4000" b="1" smtClean="0"/>
              <a:t>Когда буква </a:t>
            </a:r>
            <a:r>
              <a:rPr lang="ru-RU" sz="4000" b="1" i="1" smtClean="0">
                <a:solidFill>
                  <a:srgbClr val="FF0000"/>
                </a:solidFill>
              </a:rPr>
              <a:t>Ю</a:t>
            </a:r>
            <a:r>
              <a:rPr lang="ru-RU" sz="4000" b="1" smtClean="0"/>
              <a:t> стоит после согласного,</a:t>
            </a:r>
          </a:p>
          <a:p>
            <a:pPr algn="ctr">
              <a:buFont typeface="Arial" charset="0"/>
              <a:buNone/>
            </a:pPr>
            <a:r>
              <a:rPr lang="ru-RU" sz="4000" b="1" smtClean="0"/>
              <a:t> то она обозначает звук</a:t>
            </a:r>
          </a:p>
          <a:p>
            <a:pPr algn="ctr">
              <a:buFont typeface="Arial" charset="0"/>
              <a:buNone/>
            </a:pPr>
            <a:r>
              <a:rPr lang="ru-RU" sz="4000" b="1" smtClean="0"/>
              <a:t>[ У ]</a:t>
            </a:r>
          </a:p>
          <a:p>
            <a:pPr algn="ctr">
              <a:buFont typeface="Arial" charset="0"/>
              <a:buNone/>
            </a:pPr>
            <a:endParaRPr lang="ru-RU" sz="4000" b="1" smtClean="0"/>
          </a:p>
          <a:p>
            <a:pPr algn="ctr">
              <a:buFont typeface="Arial" charset="0"/>
              <a:buNone/>
            </a:pPr>
            <a:endParaRPr lang="ru-RU" sz="4000" b="1" smtClean="0"/>
          </a:p>
          <a:p>
            <a:pPr algn="ctr">
              <a:buFont typeface="Arial" charset="0"/>
              <a:buNone/>
            </a:pP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382000" cy="114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Спасибо, друзья! Вы мне очень помогли.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А теперь мне пора в путь. Пока!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51974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Картинки\dunas_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smtClean="0"/>
              <a:t>Дюны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65</Words>
  <PresentationFormat>Экран (4:3)</PresentationFormat>
  <Paragraphs>24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Calibri</vt:lpstr>
      <vt:lpstr>Arial</vt:lpstr>
      <vt:lpstr>Тема Office</vt:lpstr>
      <vt:lpstr>Лесная школа здоровья</vt:lpstr>
      <vt:lpstr>  </vt:lpstr>
      <vt:lpstr>у меня  депрессия</vt:lpstr>
      <vt:lpstr>Слайд 4</vt:lpstr>
      <vt:lpstr>ЮГ</vt:lpstr>
      <vt:lpstr>Слайд 6</vt:lpstr>
      <vt:lpstr>Слайд 7</vt:lpstr>
      <vt:lpstr>Слайд 8</vt:lpstr>
      <vt:lpstr>Дюны </vt:lpstr>
      <vt:lpstr>Слайд 10</vt:lpstr>
      <vt:lpstr>Юрта </vt:lpstr>
      <vt:lpstr>Слайд 12</vt:lpstr>
      <vt:lpstr>Люлька </vt:lpstr>
      <vt:lpstr>Слайд 14</vt:lpstr>
      <vt:lpstr>Верблюд </vt:lpstr>
      <vt:lpstr>Слайд 16</vt:lpstr>
      <vt:lpstr>Урюк </vt:lpstr>
      <vt:lpstr>Слайд 18</vt:lpstr>
      <vt:lpstr>Слайд 19</vt:lpstr>
      <vt:lpstr>Слайд 20</vt:lpstr>
      <vt:lpstr>Юнга </vt:lpstr>
      <vt:lpstr>Слайд 22</vt:lpstr>
      <vt:lpstr>Слайд 23</vt:lpstr>
      <vt:lpstr>Слайд 24</vt:lpstr>
      <vt:lpstr>Слайд 25</vt:lpstr>
      <vt:lpstr>Салют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2010-05-02T19:23:32Z</dcterms:modified>
</cp:coreProperties>
</file>