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4E2DE1-5E16-4582-A5D2-7DC42E9637FB}" type="datetimeFigureOut">
              <a:rPr lang="ru-RU" smtClean="0"/>
              <a:t>11.01.2010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F63BDB-DB72-465F-A5A4-4C16CBA1F2B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ВЫБОРОЧНОЕ ИЗЛОЖЕНИЕ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ГОСТЯХ У НЕКРАСОВА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6858048" cy="478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РУКОПИСИ И КОРРЕКТУРЫ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КНИГИ ИЗ БИБЛИОТЕКИ ПОЭТА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ртрет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85860"/>
            <a:ext cx="5929354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Николай Алексеевич Некрасов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1861г А.Деньера (Некрасов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24000"/>
            <a:ext cx="5214974" cy="5119710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Фотография 1861 года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Нек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43050"/>
            <a:ext cx="5000660" cy="47149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Below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Фотография Н.А.Некрасова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Обложка книги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al_book_nekras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38600" cy="392909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al_book_nekras-1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01643" y="2201863"/>
            <a:ext cx="2934890" cy="3913187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СТИХОТВОРЕНИЯ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иллюстрация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643734" cy="4786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Мемориальный музей-квартира Н.А.Некрасова (дом Краевского)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24000"/>
            <a:ext cx="6643734" cy="4976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Кабинет Н.А.Некрасова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21497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Кабинет Н.А.Некрасова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ол Некра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7216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СТОЛ  Н.А.НЕКРАСОВА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34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В ГОСТЯХ У НЕКРАСОВА</vt:lpstr>
      <vt:lpstr>Николай Алексеевич Некрасов</vt:lpstr>
      <vt:lpstr>Фотография 1861 года</vt:lpstr>
      <vt:lpstr>Фотография Н.А.Некрасова</vt:lpstr>
      <vt:lpstr>СТИХОТВОРЕНИЯ</vt:lpstr>
      <vt:lpstr>Мемориальный музей-квартира Н.А.Некрасова (дом Краевского)</vt:lpstr>
      <vt:lpstr>Кабинет Н.А.Некрасова</vt:lpstr>
      <vt:lpstr>Кабинет Н.А.Некрасова</vt:lpstr>
      <vt:lpstr>СТОЛ  Н.А.НЕКРАСОВА</vt:lpstr>
      <vt:lpstr>РУКОПИСИ И КОРРЕКТУРЫ КНИГИ ИЗ БИБЛИОТЕКИ ПОЭТА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НЕКРАСОВА</dc:title>
  <dc:creator>Valued Acer Customer</dc:creator>
  <cp:lastModifiedBy>Valued Acer Customer</cp:lastModifiedBy>
  <cp:revision>8</cp:revision>
  <dcterms:created xsi:type="dcterms:W3CDTF">2010-01-11T09:52:41Z</dcterms:created>
  <dcterms:modified xsi:type="dcterms:W3CDTF">2010-01-11T11:25:50Z</dcterms:modified>
</cp:coreProperties>
</file>