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72" r:id="rId2"/>
    <p:sldId id="271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3" r:id="rId13"/>
    <p:sldId id="269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FF"/>
    <a:srgbClr val="9966FF"/>
    <a:srgbClr val="0066FF"/>
    <a:srgbClr val="FF99FF"/>
    <a:srgbClr val="FFFFCC"/>
    <a:srgbClr val="CC3300"/>
    <a:srgbClr val="99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EF9E5-FCA2-4329-B4AA-095200FBAD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237AB-2E36-4DFF-813D-310258D091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A4014-BE49-4E2E-A4EC-AB075CD275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4D7D1-CA53-435E-B816-0701605329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A21CF-D797-464E-87D2-B7E7C3F5B1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3963D-5E99-4C70-BB1F-AC55C28B6D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1062F-68A2-4659-82EA-F048682560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D645E-5BDE-4B82-BB5C-95D69477A0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74E33-1F27-451C-809D-2062FAD122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97875-DBE1-4359-B903-882576FC40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86774-D131-41BD-AFF0-7E3DB5F430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C9010-C48B-4E70-B6FA-0EF60059D4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AA3B83A1-B342-4B3C-B5FE-239C895B1D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5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gif"/><Relationship Id="rId12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gif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92100"/>
            <a:ext cx="8507412" cy="904875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smtClean="0">
                <a:solidFill>
                  <a:schemeClr val="tx1"/>
                </a:solidFill>
              </a:rPr>
              <a:t>МОУ «Пуровская средняя общеобразовательная школа № 1»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165725"/>
          </a:xfrm>
          <a:ln w="76200" cmpd="tri">
            <a:solidFill>
              <a:schemeClr val="tx2"/>
            </a:solidFill>
          </a:ln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3600" b="1" i="1" u="sng" dirty="0" smtClean="0">
                <a:latin typeface="Matura MT Script Capitals" pitchFamily="66" charset="0"/>
              </a:rPr>
              <a:t>Урок-путешествие</a:t>
            </a:r>
          </a:p>
          <a:p>
            <a:pPr algn="ctr" eaLnBrk="1" hangingPunct="1">
              <a:buFontTx/>
              <a:buNone/>
              <a:defRPr/>
            </a:pPr>
            <a:r>
              <a:rPr lang="ru-RU" sz="3600" b="1" i="1" u="sng" dirty="0" smtClean="0">
                <a:latin typeface="Matura MT Script Capitals" pitchFamily="66" charset="0"/>
              </a:rPr>
              <a:t>по математике во 2 классе</a:t>
            </a:r>
          </a:p>
          <a:p>
            <a:pPr algn="ctr" eaLnBrk="1" hangingPunct="1">
              <a:buFontTx/>
              <a:buNone/>
              <a:defRPr/>
            </a:pPr>
            <a:r>
              <a:rPr lang="ru-RU" sz="3600" b="1" i="1" dirty="0" smtClean="0">
                <a:latin typeface="Matura MT Script Capitals" pitchFamily="66" charset="0"/>
              </a:rPr>
              <a:t>  </a:t>
            </a:r>
            <a:r>
              <a:rPr lang="ru-RU" sz="2400" b="1" i="1" dirty="0" smtClean="0">
                <a:latin typeface="Matura MT Script Capitals" pitchFamily="66" charset="0"/>
              </a:rPr>
              <a:t>по Образовательной программе «Школа 2100».</a:t>
            </a:r>
            <a:endParaRPr lang="ru-RU" sz="2400" i="1" dirty="0" smtClean="0">
              <a:latin typeface="Matura MT Script Capitals" pitchFamily="66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ru-RU" sz="2400" i="1" dirty="0" smtClean="0">
                <a:latin typeface="Matura MT Script Capitals" pitchFamily="66" charset="0"/>
              </a:rPr>
              <a:t>Тема: Табличное умножение и деление на 7.</a:t>
            </a:r>
          </a:p>
          <a:p>
            <a:pPr algn="r" eaLnBrk="1" hangingPunct="1">
              <a:buFontTx/>
              <a:buNone/>
              <a:defRPr/>
            </a:pPr>
            <a:endParaRPr lang="ru-RU" sz="2400" i="1" dirty="0" smtClean="0">
              <a:latin typeface="Matura MT Script Capitals" pitchFamily="66" charset="0"/>
            </a:endParaRPr>
          </a:p>
          <a:p>
            <a:pPr algn="r" eaLnBrk="1" hangingPunct="1">
              <a:buFontTx/>
              <a:buNone/>
              <a:defRPr/>
            </a:pPr>
            <a:endParaRPr lang="ru-RU" sz="2400" i="1" dirty="0" smtClean="0">
              <a:latin typeface="Matura MT Script Capitals" pitchFamily="66" charset="0"/>
            </a:endParaRPr>
          </a:p>
          <a:p>
            <a:pPr algn="r" eaLnBrk="1" hangingPunct="1">
              <a:buFontTx/>
              <a:buNone/>
              <a:defRPr/>
            </a:pPr>
            <a:endParaRPr lang="ru-RU" b="1" i="1" dirty="0" smtClean="0">
              <a:latin typeface="Matura MT Script Capitals" pitchFamily="66" charset="0"/>
            </a:endParaRPr>
          </a:p>
          <a:p>
            <a:pPr algn="r" eaLnBrk="1" hangingPunct="1">
              <a:buFontTx/>
              <a:buNone/>
              <a:defRPr/>
            </a:pPr>
            <a:r>
              <a:rPr lang="ru-RU" sz="2400" b="1" i="1" dirty="0" smtClean="0">
                <a:latin typeface="Matura MT Script Capitals" pitchFamily="66" charset="0"/>
              </a:rPr>
              <a:t>Учитель: </a:t>
            </a:r>
            <a:r>
              <a:rPr lang="ru-RU" sz="2400" b="1" i="1" dirty="0" err="1" smtClean="0">
                <a:latin typeface="Matura MT Script Capitals" pitchFamily="66" charset="0"/>
              </a:rPr>
              <a:t>Танкова</a:t>
            </a:r>
            <a:r>
              <a:rPr lang="ru-RU" sz="2400" b="1" i="1" dirty="0" smtClean="0">
                <a:latin typeface="Matura MT Script Capitals" pitchFamily="66" charset="0"/>
              </a:rPr>
              <a:t> Елена Владиславовна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 l="42862" t="25420" r="36494" b="34375"/>
          <a:stretch>
            <a:fillRect/>
          </a:stretch>
        </p:blipFill>
        <p:spPr bwMode="auto">
          <a:xfrm>
            <a:off x="1214438" y="3786188"/>
            <a:ext cx="1231900" cy="1800225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Захват_2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03575" y="260350"/>
            <a:ext cx="2376488" cy="2236788"/>
          </a:xfrm>
          <a:noFill/>
        </p:spPr>
      </p:pic>
      <p:sp>
        <p:nvSpPr>
          <p:cNvPr id="12291" name="Line 5"/>
          <p:cNvSpPr>
            <a:spLocks noChangeShapeType="1"/>
          </p:cNvSpPr>
          <p:nvPr/>
        </p:nvSpPr>
        <p:spPr bwMode="auto">
          <a:xfrm>
            <a:off x="5795963" y="1341438"/>
            <a:ext cx="15843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58" name="WordArt 6"/>
          <p:cNvSpPr>
            <a:spLocks noChangeArrowheads="1" noChangeShapeType="1" noTextEdit="1"/>
          </p:cNvSpPr>
          <p:nvPr/>
        </p:nvSpPr>
        <p:spPr bwMode="auto">
          <a:xfrm>
            <a:off x="6227763" y="549275"/>
            <a:ext cx="73342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ЮГ</a:t>
            </a:r>
          </a:p>
        </p:txBody>
      </p:sp>
      <p:sp>
        <p:nvSpPr>
          <p:cNvPr id="12293" name="Line 7"/>
          <p:cNvSpPr>
            <a:spLocks noChangeShapeType="1"/>
          </p:cNvSpPr>
          <p:nvPr/>
        </p:nvSpPr>
        <p:spPr bwMode="auto">
          <a:xfrm flipH="1">
            <a:off x="1187450" y="1341438"/>
            <a:ext cx="18716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60" name="WordArt 8"/>
          <p:cNvSpPr>
            <a:spLocks noChangeArrowheads="1" noChangeShapeType="1" noTextEdit="1"/>
          </p:cNvSpPr>
          <p:nvPr/>
        </p:nvSpPr>
        <p:spPr bwMode="auto">
          <a:xfrm>
            <a:off x="1403350" y="549275"/>
            <a:ext cx="15811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СЕВЕР</a:t>
            </a:r>
          </a:p>
        </p:txBody>
      </p:sp>
      <p:sp>
        <p:nvSpPr>
          <p:cNvPr id="12295" name="Rectangle 11"/>
          <p:cNvSpPr>
            <a:spLocks noChangeArrowheads="1"/>
          </p:cNvSpPr>
          <p:nvPr/>
        </p:nvSpPr>
        <p:spPr bwMode="auto">
          <a:xfrm>
            <a:off x="395288" y="2781300"/>
            <a:ext cx="2808287" cy="381635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6" name="Rectangle 12"/>
          <p:cNvSpPr>
            <a:spLocks noChangeArrowheads="1"/>
          </p:cNvSpPr>
          <p:nvPr/>
        </p:nvSpPr>
        <p:spPr bwMode="auto">
          <a:xfrm>
            <a:off x="3348038" y="2781300"/>
            <a:ext cx="2808287" cy="381635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65" name="WordArt 13"/>
          <p:cNvSpPr>
            <a:spLocks noChangeArrowheads="1" noChangeShapeType="1" noTextEdit="1"/>
          </p:cNvSpPr>
          <p:nvPr/>
        </p:nvSpPr>
        <p:spPr bwMode="auto">
          <a:xfrm>
            <a:off x="611188" y="2924175"/>
            <a:ext cx="1962150" cy="433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"/>
                <a:cs typeface="Arial"/>
              </a:rPr>
              <a:t>Х   7 = 56</a:t>
            </a:r>
          </a:p>
        </p:txBody>
      </p:sp>
      <p:sp>
        <p:nvSpPr>
          <p:cNvPr id="12298" name="Oval 14"/>
          <p:cNvSpPr>
            <a:spLocks noChangeArrowheads="1"/>
          </p:cNvSpPr>
          <p:nvPr/>
        </p:nvSpPr>
        <p:spPr bwMode="auto">
          <a:xfrm>
            <a:off x="1042988" y="3068638"/>
            <a:ext cx="144462" cy="144462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67" name="WordArt 15"/>
          <p:cNvSpPr>
            <a:spLocks noChangeArrowheads="1" noChangeShapeType="1" noTextEdit="1"/>
          </p:cNvSpPr>
          <p:nvPr/>
        </p:nvSpPr>
        <p:spPr bwMode="auto">
          <a:xfrm>
            <a:off x="3851275" y="2852738"/>
            <a:ext cx="16954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"/>
                <a:cs typeface="Arial"/>
              </a:rPr>
              <a:t>а : 7 = 9</a:t>
            </a:r>
          </a:p>
        </p:txBody>
      </p:sp>
      <p:sp>
        <p:nvSpPr>
          <p:cNvPr id="23568" name="WordArt 16"/>
          <p:cNvSpPr>
            <a:spLocks noChangeArrowheads="1" noChangeShapeType="1" noTextEdit="1"/>
          </p:cNvSpPr>
          <p:nvPr/>
        </p:nvSpPr>
        <p:spPr bwMode="auto">
          <a:xfrm>
            <a:off x="684213" y="3573463"/>
            <a:ext cx="1952625" cy="2735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"/>
                <a:cs typeface="Arial"/>
              </a:rPr>
              <a:t>х = 56 : 7</a:t>
            </a:r>
          </a:p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"/>
                <a:cs typeface="Arial"/>
              </a:rPr>
              <a:t>х = 8</a:t>
            </a:r>
          </a:p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"/>
                <a:cs typeface="Arial"/>
              </a:rPr>
              <a:t>8   7 = 56</a:t>
            </a:r>
          </a:p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"/>
                <a:cs typeface="Arial"/>
              </a:rPr>
              <a:t>   56 = 56</a:t>
            </a:r>
          </a:p>
        </p:txBody>
      </p:sp>
      <p:sp>
        <p:nvSpPr>
          <p:cNvPr id="12301" name="Oval 17"/>
          <p:cNvSpPr>
            <a:spLocks noChangeArrowheads="1"/>
          </p:cNvSpPr>
          <p:nvPr/>
        </p:nvSpPr>
        <p:spPr bwMode="auto">
          <a:xfrm>
            <a:off x="1042988" y="5229225"/>
            <a:ext cx="144462" cy="144463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02" name="Line 18"/>
          <p:cNvSpPr>
            <a:spLocks noChangeShapeType="1"/>
          </p:cNvSpPr>
          <p:nvPr/>
        </p:nvSpPr>
        <p:spPr bwMode="auto">
          <a:xfrm>
            <a:off x="684213" y="4868863"/>
            <a:ext cx="1079500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71" name="WordArt 19"/>
          <p:cNvSpPr>
            <a:spLocks noChangeArrowheads="1" noChangeShapeType="1" noTextEdit="1"/>
          </p:cNvSpPr>
          <p:nvPr/>
        </p:nvSpPr>
        <p:spPr bwMode="auto">
          <a:xfrm>
            <a:off x="3779838" y="3644900"/>
            <a:ext cx="2024062" cy="2520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"/>
                <a:cs typeface="Arial"/>
              </a:rPr>
              <a:t>а = 9  7</a:t>
            </a:r>
          </a:p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"/>
                <a:cs typeface="Arial"/>
              </a:rPr>
              <a:t>а = 63</a:t>
            </a:r>
          </a:p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"/>
                <a:cs typeface="Arial"/>
              </a:rPr>
              <a:t>63 : 7 = 9</a:t>
            </a:r>
          </a:p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"/>
                <a:cs typeface="Arial"/>
              </a:rPr>
              <a:t>       9 = 9</a:t>
            </a:r>
          </a:p>
        </p:txBody>
      </p:sp>
      <p:sp>
        <p:nvSpPr>
          <p:cNvPr id="12304" name="Line 20"/>
          <p:cNvSpPr>
            <a:spLocks noChangeShapeType="1"/>
          </p:cNvSpPr>
          <p:nvPr/>
        </p:nvSpPr>
        <p:spPr bwMode="auto">
          <a:xfrm>
            <a:off x="3851275" y="4868863"/>
            <a:ext cx="1225550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5" name="Oval 21"/>
          <p:cNvSpPr>
            <a:spLocks noChangeArrowheads="1"/>
          </p:cNvSpPr>
          <p:nvPr/>
        </p:nvSpPr>
        <p:spPr bwMode="auto">
          <a:xfrm>
            <a:off x="4932363" y="3789363"/>
            <a:ext cx="144462" cy="144462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 animBg="1"/>
      <p:bldP spid="23558" grpId="1" animBg="1"/>
      <p:bldP spid="23560" grpId="0" animBg="1"/>
      <p:bldP spid="23565" grpId="0" animBg="1"/>
      <p:bldP spid="23567" grpId="0" animBg="1"/>
      <p:bldP spid="23568" grpId="0" animBg="1"/>
      <p:bldP spid="2357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Захват_2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339975" y="3789363"/>
            <a:ext cx="1908175" cy="2016125"/>
          </a:xfrm>
          <a:noFill/>
        </p:spPr>
      </p:pic>
      <p:sp>
        <p:nvSpPr>
          <p:cNvPr id="13315" name="WordArt 5"/>
          <p:cNvSpPr>
            <a:spLocks noChangeArrowheads="1" noChangeShapeType="1" noTextEdit="1"/>
          </p:cNvSpPr>
          <p:nvPr/>
        </p:nvSpPr>
        <p:spPr bwMode="auto">
          <a:xfrm>
            <a:off x="1042988" y="188913"/>
            <a:ext cx="74168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Сегодня на уроке . . .</a:t>
            </a:r>
          </a:p>
        </p:txBody>
      </p:sp>
      <p:sp>
        <p:nvSpPr>
          <p:cNvPr id="25606" name="AutoShape 6"/>
          <p:cNvSpPr>
            <a:spLocks noChangeArrowheads="1"/>
          </p:cNvSpPr>
          <p:nvPr/>
        </p:nvSpPr>
        <p:spPr bwMode="auto">
          <a:xfrm>
            <a:off x="3851275" y="5157788"/>
            <a:ext cx="1800225" cy="10795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7" name="WordArt 7"/>
          <p:cNvSpPr>
            <a:spLocks noChangeArrowheads="1" noChangeShapeType="1" noTextEdit="1"/>
          </p:cNvSpPr>
          <p:nvPr/>
        </p:nvSpPr>
        <p:spPr bwMode="auto">
          <a:xfrm>
            <a:off x="3851275" y="5157788"/>
            <a:ext cx="1728788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все запомнил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 и могу 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помочь другим</a:t>
            </a:r>
          </a:p>
        </p:txBody>
      </p:sp>
      <p:sp>
        <p:nvSpPr>
          <p:cNvPr id="25608" name="AutoShape 8"/>
          <p:cNvSpPr>
            <a:spLocks noChangeArrowheads="1"/>
          </p:cNvSpPr>
          <p:nvPr/>
        </p:nvSpPr>
        <p:spPr bwMode="auto">
          <a:xfrm rot="-144859">
            <a:off x="2119313" y="5589588"/>
            <a:ext cx="1655762" cy="126841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9" name="WordArt 9"/>
          <p:cNvSpPr>
            <a:spLocks noChangeArrowheads="1" noChangeShapeType="1" noTextEdit="1"/>
          </p:cNvSpPr>
          <p:nvPr/>
        </p:nvSpPr>
        <p:spPr bwMode="auto">
          <a:xfrm>
            <a:off x="2195513" y="5661025"/>
            <a:ext cx="1439862" cy="1196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latin typeface="Arial"/>
                <a:cs typeface="Arial"/>
              </a:rPr>
              <a:t>было интересно,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latin typeface="Arial"/>
                <a:cs typeface="Arial"/>
              </a:rPr>
              <a:t>но надо ещё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latin typeface="Arial"/>
                <a:cs typeface="Arial"/>
              </a:rPr>
              <a:t>потренироваться.</a:t>
            </a:r>
          </a:p>
        </p:txBody>
      </p:sp>
      <p:sp>
        <p:nvSpPr>
          <p:cNvPr id="25610" name="AutoShape 10"/>
          <p:cNvSpPr>
            <a:spLocks noChangeArrowheads="1"/>
          </p:cNvSpPr>
          <p:nvPr/>
        </p:nvSpPr>
        <p:spPr bwMode="auto">
          <a:xfrm>
            <a:off x="5795963" y="5661025"/>
            <a:ext cx="1439862" cy="11969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1" name="WordArt 11"/>
          <p:cNvSpPr>
            <a:spLocks noChangeArrowheads="1" noChangeShapeType="1" noTextEdit="1"/>
          </p:cNvSpPr>
          <p:nvPr/>
        </p:nvSpPr>
        <p:spPr bwMode="auto">
          <a:xfrm>
            <a:off x="5724525" y="5805488"/>
            <a:ext cx="1584325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было трудно,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потому что...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 animBg="1"/>
      <p:bldP spid="25607" grpId="0" animBg="1"/>
      <p:bldP spid="25608" grpId="0" animBg="1"/>
      <p:bldP spid="25609" grpId="0" animBg="1"/>
      <p:bldP spid="25610" grpId="0" animBg="1"/>
      <p:bldP spid="256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b="1" smtClean="0">
                <a:solidFill>
                  <a:schemeClr val="tx1"/>
                </a:solidFill>
              </a:rPr>
              <a:t>Домашнее задание: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 rot="21252254">
            <a:off x="815975" y="2298700"/>
            <a:ext cx="4679950" cy="3670300"/>
          </a:xfrm>
          <a:solidFill>
            <a:schemeClr val="tx1"/>
          </a:solidFill>
          <a:ln w="57150">
            <a:solidFill>
              <a:schemeClr val="bg2"/>
            </a:solidFill>
          </a:ln>
        </p:spPr>
        <p:txBody>
          <a:bodyPr/>
          <a:lstStyle/>
          <a:p>
            <a:pPr algn="ctr" eaLnBrk="1" hangingPunct="1">
              <a:buFontTx/>
              <a:buNone/>
              <a:defRPr/>
            </a:pPr>
            <a:endParaRPr lang="ru-RU" i="1" u="sng" dirty="0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buFontTx/>
              <a:buNone/>
              <a:defRPr/>
            </a:pPr>
            <a:r>
              <a:rPr lang="ru-RU" i="1" u="sng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 24 марта</a:t>
            </a:r>
          </a:p>
          <a:p>
            <a:pPr algn="ctr" eaLnBrk="1" hangingPunct="1">
              <a:buFontTx/>
              <a:buNone/>
              <a:defRPr/>
            </a:pPr>
            <a:r>
              <a:rPr lang="ru-RU" i="1" u="sng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вторник</a:t>
            </a:r>
          </a:p>
          <a:p>
            <a:pPr algn="ctr" eaLnBrk="1" hangingPunct="1">
              <a:buFontTx/>
              <a:buNone/>
              <a:defRPr/>
            </a:pPr>
            <a:endParaRPr lang="ru-RU" i="1" u="sng" dirty="0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buFontTx/>
              <a:buNone/>
              <a:defRPr/>
            </a:pPr>
            <a:r>
              <a:rPr lang="ru-RU" b="1" u="sng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с. 28  № 3 и № 7</a:t>
            </a:r>
          </a:p>
          <a:p>
            <a:pPr algn="ctr" eaLnBrk="1" hangingPunct="1">
              <a:buFontTx/>
              <a:buNone/>
              <a:defRPr/>
            </a:pPr>
            <a:endParaRPr lang="ru-RU" b="1" u="sng" dirty="0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0724" name="Picture 4" descr="C:\Documents and Settings\Admin\Мои документы\Мои рисунки\фото\к урокам\книги\книг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76823">
            <a:off x="4572000" y="2428875"/>
            <a:ext cx="1371600" cy="1638300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ChangeArrowheads="1"/>
          </p:cNvSpPr>
          <p:nvPr/>
        </p:nvSpPr>
        <p:spPr bwMode="auto">
          <a:xfrm>
            <a:off x="2411413" y="2133600"/>
            <a:ext cx="4391025" cy="1944688"/>
          </a:xfrm>
          <a:prstGeom prst="rec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28" name="WordArt 4"/>
          <p:cNvSpPr>
            <a:spLocks noChangeArrowheads="1" noChangeShapeType="1" noTextEdit="1"/>
          </p:cNvSpPr>
          <p:nvPr/>
        </p:nvSpPr>
        <p:spPr bwMode="auto">
          <a:xfrm>
            <a:off x="2627313" y="1989138"/>
            <a:ext cx="4105275" cy="1674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ВСЕМ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СПАСИБО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ЗА РАБОТУ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НА УРОКЕ!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333375"/>
            <a:ext cx="5329238" cy="1384300"/>
          </a:xfrm>
          <a:solidFill>
            <a:schemeClr val="tx1"/>
          </a:solidFill>
          <a:ln w="38100" cmpd="dbl">
            <a:solidFill>
              <a:schemeClr val="bg2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 марта.</a:t>
            </a:r>
            <a:br>
              <a:rPr lang="ru-RU" sz="4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Классная работа.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Захват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79613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179388" y="5229225"/>
            <a:ext cx="792162" cy="7921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755650" y="2565400"/>
            <a:ext cx="863600" cy="863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9" name="WordArt 5"/>
          <p:cNvSpPr>
            <a:spLocks noChangeArrowheads="1" noChangeShapeType="1" noTextEdit="1"/>
          </p:cNvSpPr>
          <p:nvPr/>
        </p:nvSpPr>
        <p:spPr bwMode="auto">
          <a:xfrm>
            <a:off x="971550" y="2708275"/>
            <a:ext cx="4095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4427538" y="2636838"/>
            <a:ext cx="863600" cy="863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2268538" y="2924175"/>
            <a:ext cx="863600" cy="863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 flipV="1">
            <a:off x="5795963" y="5734050"/>
            <a:ext cx="431800" cy="431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9" name="AutoShape 9"/>
          <p:cNvSpPr>
            <a:spLocks noChangeArrowheads="1"/>
          </p:cNvSpPr>
          <p:nvPr/>
        </p:nvSpPr>
        <p:spPr bwMode="auto">
          <a:xfrm>
            <a:off x="5724525" y="3429000"/>
            <a:ext cx="936625" cy="8651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0" name="AutoShape 10"/>
          <p:cNvSpPr>
            <a:spLocks noChangeArrowheads="1"/>
          </p:cNvSpPr>
          <p:nvPr/>
        </p:nvSpPr>
        <p:spPr bwMode="auto">
          <a:xfrm>
            <a:off x="4859338" y="5805488"/>
            <a:ext cx="865187" cy="86518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1" name="AutoShape 11"/>
          <p:cNvSpPr>
            <a:spLocks noChangeArrowheads="1"/>
          </p:cNvSpPr>
          <p:nvPr/>
        </p:nvSpPr>
        <p:spPr bwMode="auto">
          <a:xfrm>
            <a:off x="6011863" y="4868863"/>
            <a:ext cx="792162" cy="86518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2" name="AutoShape 12"/>
          <p:cNvSpPr>
            <a:spLocks noChangeArrowheads="1"/>
          </p:cNvSpPr>
          <p:nvPr/>
        </p:nvSpPr>
        <p:spPr bwMode="auto">
          <a:xfrm>
            <a:off x="2987675" y="5516563"/>
            <a:ext cx="863600" cy="7905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3" name="AutoShape 13"/>
          <p:cNvSpPr>
            <a:spLocks noChangeArrowheads="1"/>
          </p:cNvSpPr>
          <p:nvPr/>
        </p:nvSpPr>
        <p:spPr bwMode="auto">
          <a:xfrm>
            <a:off x="3563938" y="3789363"/>
            <a:ext cx="792162" cy="7905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4" name="AutoShape 14"/>
          <p:cNvSpPr>
            <a:spLocks noChangeArrowheads="1"/>
          </p:cNvSpPr>
          <p:nvPr/>
        </p:nvSpPr>
        <p:spPr bwMode="auto">
          <a:xfrm>
            <a:off x="1403350" y="5949950"/>
            <a:ext cx="720725" cy="71913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>
            <a:off x="3995738" y="5949950"/>
            <a:ext cx="720725" cy="288925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 flipH="1" flipV="1">
            <a:off x="5292725" y="3213100"/>
            <a:ext cx="503238" cy="360363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 flipV="1">
            <a:off x="2195513" y="6092825"/>
            <a:ext cx="647700" cy="288925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>
            <a:off x="900113" y="5876925"/>
            <a:ext cx="431800" cy="360363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39" name="Line 19"/>
          <p:cNvSpPr>
            <a:spLocks noChangeShapeType="1"/>
          </p:cNvSpPr>
          <p:nvPr/>
        </p:nvSpPr>
        <p:spPr bwMode="auto">
          <a:xfrm flipH="1" flipV="1">
            <a:off x="6300788" y="4292600"/>
            <a:ext cx="73025" cy="504825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40" name="Line 20"/>
          <p:cNvSpPr>
            <a:spLocks noChangeShapeType="1"/>
          </p:cNvSpPr>
          <p:nvPr/>
        </p:nvSpPr>
        <p:spPr bwMode="auto">
          <a:xfrm flipH="1" flipV="1">
            <a:off x="1692275" y="3141663"/>
            <a:ext cx="503238" cy="71437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41" name="Line 21"/>
          <p:cNvSpPr>
            <a:spLocks noChangeShapeType="1"/>
          </p:cNvSpPr>
          <p:nvPr/>
        </p:nvSpPr>
        <p:spPr bwMode="auto">
          <a:xfrm flipH="1" flipV="1">
            <a:off x="3132138" y="3644900"/>
            <a:ext cx="431800" cy="360363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42" name="Line 22"/>
          <p:cNvSpPr>
            <a:spLocks noChangeShapeType="1"/>
          </p:cNvSpPr>
          <p:nvPr/>
        </p:nvSpPr>
        <p:spPr bwMode="auto">
          <a:xfrm flipH="1">
            <a:off x="4284663" y="3429000"/>
            <a:ext cx="215900" cy="4318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87" name="WordArt 23"/>
          <p:cNvSpPr>
            <a:spLocks noChangeArrowheads="1" noChangeShapeType="1" noTextEdit="1"/>
          </p:cNvSpPr>
          <p:nvPr/>
        </p:nvSpPr>
        <p:spPr bwMode="auto">
          <a:xfrm>
            <a:off x="5003800" y="5949950"/>
            <a:ext cx="563563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35</a:t>
            </a:r>
          </a:p>
        </p:txBody>
      </p:sp>
      <p:sp>
        <p:nvSpPr>
          <p:cNvPr id="5144" name="WordArt 24"/>
          <p:cNvSpPr>
            <a:spLocks noChangeArrowheads="1" noChangeShapeType="1" noTextEdit="1"/>
          </p:cNvSpPr>
          <p:nvPr/>
        </p:nvSpPr>
        <p:spPr bwMode="auto">
          <a:xfrm>
            <a:off x="6516688" y="4365625"/>
            <a:ext cx="360362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66FFFF"/>
                  </a:solidFill>
                  <a:round/>
                  <a:headEnd/>
                  <a:tailEnd/>
                </a:ln>
                <a:latin typeface="Arial"/>
                <a:cs typeface="Arial"/>
              </a:rPr>
              <a:t>: 5</a:t>
            </a:r>
          </a:p>
        </p:txBody>
      </p:sp>
      <p:sp>
        <p:nvSpPr>
          <p:cNvPr id="5145" name="WordArt 25"/>
          <p:cNvSpPr>
            <a:spLocks noChangeArrowheads="1" noChangeShapeType="1" noTextEdit="1"/>
          </p:cNvSpPr>
          <p:nvPr/>
        </p:nvSpPr>
        <p:spPr bwMode="auto">
          <a:xfrm>
            <a:off x="1763713" y="3357563"/>
            <a:ext cx="431800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9525">
                  <a:solidFill>
                    <a:srgbClr val="66FFFF"/>
                  </a:solidFill>
                  <a:round/>
                  <a:headEnd/>
                  <a:tailEnd/>
                </a:ln>
                <a:latin typeface="Arial"/>
                <a:cs typeface="Arial"/>
              </a:rPr>
              <a:t>:4</a:t>
            </a:r>
          </a:p>
        </p:txBody>
      </p:sp>
      <p:sp>
        <p:nvSpPr>
          <p:cNvPr id="5146" name="WordArt 26"/>
          <p:cNvSpPr>
            <a:spLocks noChangeArrowheads="1" noChangeShapeType="1" noTextEdit="1"/>
          </p:cNvSpPr>
          <p:nvPr/>
        </p:nvSpPr>
        <p:spPr bwMode="auto">
          <a:xfrm>
            <a:off x="3419475" y="3284538"/>
            <a:ext cx="360363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9525">
                  <a:solidFill>
                    <a:srgbClr val="66FFFF"/>
                  </a:solidFill>
                  <a:round/>
                  <a:headEnd/>
                  <a:tailEnd/>
                </a:ln>
                <a:latin typeface="Arial"/>
                <a:cs typeface="Arial"/>
              </a:rPr>
              <a:t>- 2</a:t>
            </a:r>
          </a:p>
        </p:txBody>
      </p:sp>
      <p:sp>
        <p:nvSpPr>
          <p:cNvPr id="5147" name="WordArt 27"/>
          <p:cNvSpPr>
            <a:spLocks noChangeArrowheads="1" noChangeShapeType="1" noTextEdit="1"/>
          </p:cNvSpPr>
          <p:nvPr/>
        </p:nvSpPr>
        <p:spPr bwMode="auto">
          <a:xfrm>
            <a:off x="2555875" y="6308725"/>
            <a:ext cx="28892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9525">
                  <a:solidFill>
                    <a:srgbClr val="66FFFF"/>
                  </a:solidFill>
                  <a:round/>
                  <a:headEnd/>
                  <a:tailEnd/>
                </a:ln>
                <a:latin typeface="Arial"/>
                <a:cs typeface="Arial"/>
              </a:rPr>
              <a:t>:6</a:t>
            </a:r>
          </a:p>
        </p:txBody>
      </p:sp>
      <p:sp>
        <p:nvSpPr>
          <p:cNvPr id="5148" name="WordArt 28"/>
          <p:cNvSpPr>
            <a:spLocks noChangeArrowheads="1" noChangeShapeType="1" noTextEdit="1"/>
          </p:cNvSpPr>
          <p:nvPr/>
        </p:nvSpPr>
        <p:spPr bwMode="auto">
          <a:xfrm>
            <a:off x="5580063" y="2924175"/>
            <a:ext cx="287337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9525">
                  <a:solidFill>
                    <a:srgbClr val="66FFFF"/>
                  </a:solidFill>
                  <a:round/>
                  <a:headEnd/>
                  <a:tailEnd/>
                </a:ln>
                <a:latin typeface="Arial"/>
                <a:cs typeface="Arial"/>
              </a:rPr>
              <a:t>х3</a:t>
            </a:r>
          </a:p>
        </p:txBody>
      </p:sp>
      <p:sp>
        <p:nvSpPr>
          <p:cNvPr id="5149" name="WordArt 29"/>
          <p:cNvSpPr>
            <a:spLocks noChangeArrowheads="1" noChangeShapeType="1" noTextEdit="1"/>
          </p:cNvSpPr>
          <p:nvPr/>
        </p:nvSpPr>
        <p:spPr bwMode="auto">
          <a:xfrm>
            <a:off x="6011863" y="5876925"/>
            <a:ext cx="360362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9525">
                  <a:solidFill>
                    <a:srgbClr val="66FFFF"/>
                  </a:solidFill>
                  <a:round/>
                  <a:headEnd/>
                  <a:tailEnd/>
                </a:ln>
                <a:latin typeface="Arial"/>
                <a:cs typeface="Arial"/>
              </a:rPr>
              <a:t>- 5</a:t>
            </a:r>
          </a:p>
        </p:txBody>
      </p:sp>
      <p:sp>
        <p:nvSpPr>
          <p:cNvPr id="5150" name="WordArt 30"/>
          <p:cNvSpPr>
            <a:spLocks noChangeArrowheads="1" noChangeShapeType="1" noTextEdit="1"/>
          </p:cNvSpPr>
          <p:nvPr/>
        </p:nvSpPr>
        <p:spPr bwMode="auto">
          <a:xfrm>
            <a:off x="4211638" y="5516563"/>
            <a:ext cx="2889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9525">
                  <a:solidFill>
                    <a:srgbClr val="66FFFF"/>
                  </a:solidFill>
                  <a:round/>
                  <a:headEnd/>
                  <a:tailEnd/>
                </a:ln>
                <a:latin typeface="Arial"/>
                <a:cs typeface="Arial"/>
              </a:rPr>
              <a:t>х 5</a:t>
            </a:r>
          </a:p>
        </p:txBody>
      </p:sp>
      <p:sp>
        <p:nvSpPr>
          <p:cNvPr id="5151" name="WordArt 31"/>
          <p:cNvSpPr>
            <a:spLocks noChangeArrowheads="1" noChangeShapeType="1" noTextEdit="1"/>
          </p:cNvSpPr>
          <p:nvPr/>
        </p:nvSpPr>
        <p:spPr bwMode="auto">
          <a:xfrm>
            <a:off x="1042988" y="5445125"/>
            <a:ext cx="5048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9525">
                  <a:solidFill>
                    <a:srgbClr val="66FFFF"/>
                  </a:solidFill>
                  <a:round/>
                  <a:headEnd/>
                  <a:tailEnd/>
                </a:ln>
                <a:latin typeface="Arial"/>
                <a:cs typeface="Arial"/>
              </a:rPr>
              <a:t>-30</a:t>
            </a:r>
          </a:p>
        </p:txBody>
      </p:sp>
      <p:sp>
        <p:nvSpPr>
          <p:cNvPr id="5152" name="WordArt 32"/>
          <p:cNvSpPr>
            <a:spLocks noChangeArrowheads="1" noChangeShapeType="1" noTextEdit="1"/>
          </p:cNvSpPr>
          <p:nvPr/>
        </p:nvSpPr>
        <p:spPr bwMode="auto">
          <a:xfrm>
            <a:off x="4500563" y="3644900"/>
            <a:ext cx="35877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9525">
                  <a:solidFill>
                    <a:srgbClr val="66FFFF"/>
                  </a:solidFill>
                  <a:round/>
                  <a:headEnd/>
                  <a:tailEnd/>
                </a:ln>
                <a:latin typeface="Arial"/>
                <a:cs typeface="Arial"/>
              </a:rPr>
              <a:t>+12</a:t>
            </a:r>
          </a:p>
        </p:txBody>
      </p:sp>
      <p:sp>
        <p:nvSpPr>
          <p:cNvPr id="11297" name="WordArt 33"/>
          <p:cNvSpPr>
            <a:spLocks noChangeArrowheads="1" noChangeShapeType="1" noTextEdit="1"/>
          </p:cNvSpPr>
          <p:nvPr/>
        </p:nvSpPr>
        <p:spPr bwMode="auto">
          <a:xfrm>
            <a:off x="2484438" y="3068638"/>
            <a:ext cx="4762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28</a:t>
            </a:r>
          </a:p>
        </p:txBody>
      </p:sp>
      <p:sp>
        <p:nvSpPr>
          <p:cNvPr id="11298" name="WordArt 34"/>
          <p:cNvSpPr>
            <a:spLocks noChangeArrowheads="1" noChangeShapeType="1" noTextEdit="1"/>
          </p:cNvSpPr>
          <p:nvPr/>
        </p:nvSpPr>
        <p:spPr bwMode="auto">
          <a:xfrm>
            <a:off x="4643438" y="2781300"/>
            <a:ext cx="4762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18</a:t>
            </a:r>
          </a:p>
        </p:txBody>
      </p:sp>
      <p:sp>
        <p:nvSpPr>
          <p:cNvPr id="11299" name="WordArt 35"/>
          <p:cNvSpPr>
            <a:spLocks noChangeArrowheads="1" noChangeShapeType="1" noTextEdit="1"/>
          </p:cNvSpPr>
          <p:nvPr/>
        </p:nvSpPr>
        <p:spPr bwMode="auto">
          <a:xfrm>
            <a:off x="6156325" y="5013325"/>
            <a:ext cx="4762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30</a:t>
            </a:r>
          </a:p>
        </p:txBody>
      </p:sp>
      <p:sp>
        <p:nvSpPr>
          <p:cNvPr id="11300" name="WordArt 36"/>
          <p:cNvSpPr>
            <a:spLocks noChangeArrowheads="1" noChangeShapeType="1" noTextEdit="1"/>
          </p:cNvSpPr>
          <p:nvPr/>
        </p:nvSpPr>
        <p:spPr bwMode="auto">
          <a:xfrm>
            <a:off x="5940425" y="3573463"/>
            <a:ext cx="576263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11301" name="WordArt 37"/>
          <p:cNvSpPr>
            <a:spLocks noChangeArrowheads="1" noChangeShapeType="1" noTextEdit="1"/>
          </p:cNvSpPr>
          <p:nvPr/>
        </p:nvSpPr>
        <p:spPr bwMode="auto">
          <a:xfrm>
            <a:off x="3708400" y="3860800"/>
            <a:ext cx="4318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30</a:t>
            </a:r>
          </a:p>
        </p:txBody>
      </p:sp>
      <p:sp>
        <p:nvSpPr>
          <p:cNvPr id="5158" name="WordArt 38"/>
          <p:cNvSpPr>
            <a:spLocks noChangeArrowheads="1" noChangeShapeType="1" noTextEdit="1"/>
          </p:cNvSpPr>
          <p:nvPr/>
        </p:nvSpPr>
        <p:spPr bwMode="auto">
          <a:xfrm>
            <a:off x="323850" y="5373688"/>
            <a:ext cx="431800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72</a:t>
            </a:r>
          </a:p>
        </p:txBody>
      </p:sp>
      <p:sp>
        <p:nvSpPr>
          <p:cNvPr id="11303" name="WordArt 39"/>
          <p:cNvSpPr>
            <a:spLocks noChangeArrowheads="1" noChangeShapeType="1" noTextEdit="1"/>
          </p:cNvSpPr>
          <p:nvPr/>
        </p:nvSpPr>
        <p:spPr bwMode="auto">
          <a:xfrm>
            <a:off x="1547813" y="6021388"/>
            <a:ext cx="4318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42</a:t>
            </a:r>
          </a:p>
        </p:txBody>
      </p:sp>
      <p:sp>
        <p:nvSpPr>
          <p:cNvPr id="11304" name="WordArt 40"/>
          <p:cNvSpPr>
            <a:spLocks noChangeArrowheads="1" noChangeShapeType="1" noTextEdit="1"/>
          </p:cNvSpPr>
          <p:nvPr/>
        </p:nvSpPr>
        <p:spPr bwMode="auto">
          <a:xfrm>
            <a:off x="3203575" y="5589588"/>
            <a:ext cx="360363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  <p:bldP spid="11287" grpId="0" animBg="1"/>
      <p:bldP spid="11297" grpId="0" animBg="1"/>
      <p:bldP spid="11298" grpId="0" animBg="1"/>
      <p:bldP spid="11299" grpId="0" animBg="1"/>
      <p:bldP spid="11300" grpId="0" animBg="1"/>
      <p:bldP spid="11301" grpId="0" animBg="1"/>
      <p:bldP spid="11303" grpId="0" animBg="1"/>
      <p:bldP spid="1130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57" name="Group 69"/>
          <p:cNvGraphicFramePr>
            <a:graphicFrameLocks noGrp="1"/>
          </p:cNvGraphicFramePr>
          <p:nvPr>
            <p:ph sz="half" idx="1"/>
          </p:nvPr>
        </p:nvGraphicFramePr>
        <p:xfrm>
          <a:off x="179388" y="2492375"/>
          <a:ext cx="7416800" cy="1470025"/>
        </p:xfrm>
        <a:graphic>
          <a:graphicData uri="http://schemas.openxmlformats.org/drawingml/2006/table">
            <a:tbl>
              <a:tblPr/>
              <a:tblGrid>
                <a:gridCol w="1236662"/>
                <a:gridCol w="1187450"/>
                <a:gridCol w="1273175"/>
                <a:gridCol w="1247775"/>
                <a:gridCol w="1235075"/>
                <a:gridCol w="1236663"/>
              </a:tblGrid>
              <a:tr h="147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6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6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6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6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6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6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2352" name="WordArt 64"/>
          <p:cNvSpPr>
            <a:spLocks noChangeArrowheads="1" noChangeShapeType="1" noTextEdit="1"/>
          </p:cNvSpPr>
          <p:nvPr/>
        </p:nvSpPr>
        <p:spPr bwMode="auto">
          <a:xfrm>
            <a:off x="2843213" y="2781300"/>
            <a:ext cx="838200" cy="885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"/>
                <a:cs typeface="Arial"/>
              </a:rPr>
              <a:t>24</a:t>
            </a:r>
          </a:p>
        </p:txBody>
      </p:sp>
      <p:sp>
        <p:nvSpPr>
          <p:cNvPr id="12353" name="WordArt 65"/>
          <p:cNvSpPr>
            <a:spLocks noChangeArrowheads="1" noChangeShapeType="1" noTextEdit="1"/>
          </p:cNvSpPr>
          <p:nvPr/>
        </p:nvSpPr>
        <p:spPr bwMode="auto">
          <a:xfrm>
            <a:off x="4067175" y="2852738"/>
            <a:ext cx="838200" cy="885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"/>
                <a:cs typeface="Arial"/>
              </a:rPr>
              <a:t>30</a:t>
            </a:r>
          </a:p>
        </p:txBody>
      </p:sp>
      <p:sp>
        <p:nvSpPr>
          <p:cNvPr id="12354" name="WordArt 66"/>
          <p:cNvSpPr>
            <a:spLocks noChangeArrowheads="1" noChangeShapeType="1" noTextEdit="1"/>
          </p:cNvSpPr>
          <p:nvPr/>
        </p:nvSpPr>
        <p:spPr bwMode="auto">
          <a:xfrm>
            <a:off x="5292725" y="2781300"/>
            <a:ext cx="838200" cy="885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"/>
                <a:cs typeface="Arial"/>
              </a:rPr>
              <a:t>36</a:t>
            </a:r>
          </a:p>
        </p:txBody>
      </p:sp>
      <p:sp>
        <p:nvSpPr>
          <p:cNvPr id="12355" name="WordArt 67"/>
          <p:cNvSpPr>
            <a:spLocks noChangeArrowheads="1" noChangeShapeType="1" noTextEdit="1"/>
          </p:cNvSpPr>
          <p:nvPr/>
        </p:nvSpPr>
        <p:spPr bwMode="auto">
          <a:xfrm>
            <a:off x="6516688" y="2781300"/>
            <a:ext cx="838200" cy="885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"/>
                <a:cs typeface="Arial"/>
              </a:rPr>
              <a:t>42</a:t>
            </a:r>
          </a:p>
        </p:txBody>
      </p:sp>
      <p:sp>
        <p:nvSpPr>
          <p:cNvPr id="6166" name="WordArt 68"/>
          <p:cNvSpPr>
            <a:spLocks noChangeArrowheads="1" noChangeShapeType="1" noTextEdit="1"/>
          </p:cNvSpPr>
          <p:nvPr/>
        </p:nvSpPr>
        <p:spPr bwMode="auto">
          <a:xfrm>
            <a:off x="468313" y="2781300"/>
            <a:ext cx="838200" cy="885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"/>
                <a:cs typeface="Arial"/>
              </a:rPr>
              <a:t>12</a:t>
            </a:r>
          </a:p>
        </p:txBody>
      </p:sp>
      <p:sp>
        <p:nvSpPr>
          <p:cNvPr id="6167" name="WordArt 70"/>
          <p:cNvSpPr>
            <a:spLocks noChangeArrowheads="1" noChangeShapeType="1" noTextEdit="1"/>
          </p:cNvSpPr>
          <p:nvPr/>
        </p:nvSpPr>
        <p:spPr bwMode="auto">
          <a:xfrm>
            <a:off x="1619250" y="2781300"/>
            <a:ext cx="838200" cy="885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"/>
                <a:cs typeface="Arial"/>
              </a:rPr>
              <a:t>18</a:t>
            </a:r>
          </a:p>
        </p:txBody>
      </p:sp>
      <p:sp>
        <p:nvSpPr>
          <p:cNvPr id="12359" name="WordArt 71"/>
          <p:cNvSpPr>
            <a:spLocks noChangeArrowheads="1" noChangeShapeType="1" noTextEdit="1"/>
          </p:cNvSpPr>
          <p:nvPr/>
        </p:nvSpPr>
        <p:spPr bwMode="auto">
          <a:xfrm>
            <a:off x="395288" y="549275"/>
            <a:ext cx="8208962" cy="1295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CCECFF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 А Т Е М А Т И Ч Е С К О Е</a:t>
            </a:r>
          </a:p>
        </p:txBody>
      </p:sp>
      <p:sp>
        <p:nvSpPr>
          <p:cNvPr id="6169" name="WordArt 72"/>
          <p:cNvSpPr>
            <a:spLocks noChangeArrowheads="1" noChangeShapeType="1" noTextEdit="1"/>
          </p:cNvSpPr>
          <p:nvPr/>
        </p:nvSpPr>
        <p:spPr bwMode="auto">
          <a:xfrm>
            <a:off x="1042988" y="4724400"/>
            <a:ext cx="4681537" cy="151288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66FF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 О Р 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23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3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2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2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2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23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2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2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52" grpId="0" animBg="1"/>
      <p:bldP spid="12353" grpId="0" animBg="1"/>
      <p:bldP spid="12354" grpId="0" animBg="1"/>
      <p:bldP spid="12355" grpId="0" animBg="1"/>
      <p:bldP spid="123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1050" y="1905000"/>
            <a:ext cx="3168650" cy="4114800"/>
          </a:xfrm>
          <a:solidFill>
            <a:schemeClr val="tx1"/>
          </a:solidFill>
          <a:ln>
            <a:solidFill>
              <a:schemeClr val="bg2"/>
            </a:solidFill>
          </a:ln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ru-RU" sz="20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endParaRPr lang="ru-RU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endParaRPr lang="ru-RU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endParaRPr lang="ru-RU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endParaRPr lang="ru-RU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endParaRPr lang="ru-RU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endParaRPr lang="ru-RU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endParaRPr lang="ru-RU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4340" name="Picture 4" descr="Захват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08500"/>
            <a:ext cx="1979613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WordArt 5"/>
          <p:cNvSpPr>
            <a:spLocks noChangeArrowheads="1" noChangeShapeType="1" noTextEdit="1"/>
          </p:cNvSpPr>
          <p:nvPr/>
        </p:nvSpPr>
        <p:spPr bwMode="auto">
          <a:xfrm>
            <a:off x="1835150" y="620713"/>
            <a:ext cx="379095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7   6   42</a:t>
            </a:r>
          </a:p>
        </p:txBody>
      </p:sp>
      <p:sp>
        <p:nvSpPr>
          <p:cNvPr id="7173" name="Line 6"/>
          <p:cNvSpPr>
            <a:spLocks noChangeShapeType="1"/>
          </p:cNvSpPr>
          <p:nvPr/>
        </p:nvSpPr>
        <p:spPr bwMode="auto">
          <a:xfrm>
            <a:off x="2051050" y="2708275"/>
            <a:ext cx="316865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4" name="Line 7"/>
          <p:cNvSpPr>
            <a:spLocks noChangeShapeType="1"/>
          </p:cNvSpPr>
          <p:nvPr/>
        </p:nvSpPr>
        <p:spPr bwMode="auto">
          <a:xfrm>
            <a:off x="2051050" y="3573463"/>
            <a:ext cx="316865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5" name="Line 8"/>
          <p:cNvSpPr>
            <a:spLocks noChangeShapeType="1"/>
          </p:cNvSpPr>
          <p:nvPr/>
        </p:nvSpPr>
        <p:spPr bwMode="auto">
          <a:xfrm>
            <a:off x="2051050" y="4437063"/>
            <a:ext cx="316865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6" name="Line 9"/>
          <p:cNvSpPr>
            <a:spLocks noChangeShapeType="1"/>
          </p:cNvSpPr>
          <p:nvPr/>
        </p:nvSpPr>
        <p:spPr bwMode="auto">
          <a:xfrm>
            <a:off x="2051050" y="5300663"/>
            <a:ext cx="316865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Захват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0"/>
            <a:ext cx="1979613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plant"/>
          <p:cNvSpPr>
            <a:spLocks noEditPoints="1" noChangeArrowheads="1"/>
          </p:cNvSpPr>
          <p:nvPr/>
        </p:nvSpPr>
        <p:spPr bwMode="auto">
          <a:xfrm>
            <a:off x="0" y="4868863"/>
            <a:ext cx="1809750" cy="180975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66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3600" b="1">
                <a:solidFill>
                  <a:srgbClr val="990000"/>
                </a:solidFill>
              </a:rPr>
              <a:t>2</a:t>
            </a:r>
          </a:p>
        </p:txBody>
      </p:sp>
      <p:sp>
        <p:nvSpPr>
          <p:cNvPr id="15366" name="plant"/>
          <p:cNvSpPr>
            <a:spLocks noGrp="1" noEditPoints="1" noChangeArrowheads="1"/>
          </p:cNvSpPr>
          <p:nvPr>
            <p:ph type="body" idx="1"/>
          </p:nvPr>
        </p:nvSpPr>
        <p:spPr>
          <a:xfrm>
            <a:off x="827088" y="3573463"/>
            <a:ext cx="2016125" cy="2016125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rgbClr val="FFFF00"/>
            </a:solidFill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3600" b="1" smtClean="0"/>
              <a:t>3</a:t>
            </a:r>
          </a:p>
        </p:txBody>
      </p:sp>
      <p:sp>
        <p:nvSpPr>
          <p:cNvPr id="15367" name="plant"/>
          <p:cNvSpPr>
            <a:spLocks noEditPoints="1" noChangeArrowheads="1"/>
          </p:cNvSpPr>
          <p:nvPr/>
        </p:nvSpPr>
        <p:spPr bwMode="auto">
          <a:xfrm>
            <a:off x="1835150" y="2492375"/>
            <a:ext cx="1809750" cy="180975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66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3600" b="1">
                <a:solidFill>
                  <a:srgbClr val="990000"/>
                </a:solidFill>
              </a:rPr>
              <a:t>4</a:t>
            </a:r>
          </a:p>
        </p:txBody>
      </p:sp>
      <p:sp>
        <p:nvSpPr>
          <p:cNvPr id="15368" name="plant"/>
          <p:cNvSpPr>
            <a:spLocks noEditPoints="1" noChangeArrowheads="1"/>
          </p:cNvSpPr>
          <p:nvPr/>
        </p:nvSpPr>
        <p:spPr bwMode="auto">
          <a:xfrm>
            <a:off x="3203575" y="1989138"/>
            <a:ext cx="1809750" cy="180975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3600" b="1"/>
              <a:t>5</a:t>
            </a:r>
          </a:p>
        </p:txBody>
      </p:sp>
      <p:sp>
        <p:nvSpPr>
          <p:cNvPr id="15369" name="plant"/>
          <p:cNvSpPr>
            <a:spLocks noEditPoints="1" noChangeArrowheads="1"/>
          </p:cNvSpPr>
          <p:nvPr/>
        </p:nvSpPr>
        <p:spPr bwMode="auto">
          <a:xfrm>
            <a:off x="4500563" y="1412875"/>
            <a:ext cx="1809750" cy="180975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66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3600" b="1">
                <a:solidFill>
                  <a:srgbClr val="990000"/>
                </a:solidFill>
              </a:rPr>
              <a:t>6</a:t>
            </a:r>
          </a:p>
        </p:txBody>
      </p:sp>
      <p:sp>
        <p:nvSpPr>
          <p:cNvPr id="15372" name="AutoShape 12"/>
          <p:cNvSpPr>
            <a:spLocks noChangeArrowheads="1"/>
          </p:cNvSpPr>
          <p:nvPr/>
        </p:nvSpPr>
        <p:spPr bwMode="auto">
          <a:xfrm>
            <a:off x="7164388" y="692150"/>
            <a:ext cx="2208212" cy="3168650"/>
          </a:xfrm>
          <a:prstGeom prst="irregularSeal2">
            <a:avLst/>
          </a:prstGeom>
          <a:solidFill>
            <a:srgbClr val="FF6600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7200" b="1">
                <a:solidFill>
                  <a:schemeClr val="bg1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36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  <p:bldP spid="15366" grpId="0" build="p" animBg="1"/>
      <p:bldP spid="15367" grpId="0" animBg="1"/>
      <p:bldP spid="15368" grpId="0" animBg="1"/>
      <p:bldP spid="15369" grpId="0" animBg="1"/>
      <p:bldP spid="1537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4365625"/>
            <a:ext cx="6840537" cy="2232025"/>
          </a:xfrm>
          <a:solidFill>
            <a:srgbClr val="CCFFFF"/>
          </a:solidFill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ru-RU" dirty="0" smtClean="0"/>
          </a:p>
        </p:txBody>
      </p:sp>
      <p:sp>
        <p:nvSpPr>
          <p:cNvPr id="17412" name="WordArt 4"/>
          <p:cNvSpPr>
            <a:spLocks noChangeArrowheads="1" noChangeShapeType="1" noTextEdit="1"/>
          </p:cNvSpPr>
          <p:nvPr/>
        </p:nvSpPr>
        <p:spPr bwMode="auto">
          <a:xfrm>
            <a:off x="1331913" y="260350"/>
            <a:ext cx="5400675" cy="2592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Arial"/>
                <a:cs typeface="Arial"/>
              </a:rPr>
              <a:t>7   1 =         7   4 =</a:t>
            </a:r>
          </a:p>
          <a:p>
            <a:pPr algn="ctr"/>
            <a:r>
              <a:rPr lang="ru-RU" sz="3600" b="1" kern="1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Arial"/>
                <a:cs typeface="Arial"/>
              </a:rPr>
              <a:t>7   2 =         7   5 =</a:t>
            </a:r>
          </a:p>
          <a:p>
            <a:pPr algn="ctr"/>
            <a:r>
              <a:rPr lang="ru-RU" sz="3600" b="1" kern="1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Arial"/>
                <a:cs typeface="Arial"/>
              </a:rPr>
              <a:t>7   3 =         7   6 =</a:t>
            </a:r>
          </a:p>
        </p:txBody>
      </p:sp>
      <p:sp>
        <p:nvSpPr>
          <p:cNvPr id="9220" name="Oval 5"/>
          <p:cNvSpPr>
            <a:spLocks noChangeArrowheads="1"/>
          </p:cNvSpPr>
          <p:nvPr/>
        </p:nvSpPr>
        <p:spPr bwMode="auto">
          <a:xfrm>
            <a:off x="1908175" y="476250"/>
            <a:ext cx="144463" cy="144463"/>
          </a:xfrm>
          <a:prstGeom prst="ellipse">
            <a:avLst/>
          </a:prstGeom>
          <a:solidFill>
            <a:srgbClr val="66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1" name="Oval 7"/>
          <p:cNvSpPr>
            <a:spLocks noChangeArrowheads="1"/>
          </p:cNvSpPr>
          <p:nvPr/>
        </p:nvSpPr>
        <p:spPr bwMode="auto">
          <a:xfrm>
            <a:off x="1908175" y="1484313"/>
            <a:ext cx="144463" cy="144462"/>
          </a:xfrm>
          <a:prstGeom prst="ellipse">
            <a:avLst/>
          </a:prstGeom>
          <a:solidFill>
            <a:srgbClr val="66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2" name="Oval 8"/>
          <p:cNvSpPr>
            <a:spLocks noChangeArrowheads="1"/>
          </p:cNvSpPr>
          <p:nvPr/>
        </p:nvSpPr>
        <p:spPr bwMode="auto">
          <a:xfrm>
            <a:off x="1908175" y="2420938"/>
            <a:ext cx="144463" cy="144462"/>
          </a:xfrm>
          <a:prstGeom prst="ellipse">
            <a:avLst/>
          </a:prstGeom>
          <a:solidFill>
            <a:srgbClr val="66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3" name="Oval 9"/>
          <p:cNvSpPr>
            <a:spLocks noChangeArrowheads="1"/>
          </p:cNvSpPr>
          <p:nvPr/>
        </p:nvSpPr>
        <p:spPr bwMode="auto">
          <a:xfrm>
            <a:off x="5435600" y="549275"/>
            <a:ext cx="144463" cy="144463"/>
          </a:xfrm>
          <a:prstGeom prst="ellipse">
            <a:avLst/>
          </a:prstGeom>
          <a:solidFill>
            <a:srgbClr val="66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4" name="Oval 10"/>
          <p:cNvSpPr>
            <a:spLocks noChangeArrowheads="1"/>
          </p:cNvSpPr>
          <p:nvPr/>
        </p:nvSpPr>
        <p:spPr bwMode="auto">
          <a:xfrm>
            <a:off x="5435600" y="1484313"/>
            <a:ext cx="144463" cy="144462"/>
          </a:xfrm>
          <a:prstGeom prst="ellipse">
            <a:avLst/>
          </a:prstGeom>
          <a:solidFill>
            <a:srgbClr val="66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5" name="Oval 11"/>
          <p:cNvSpPr>
            <a:spLocks noChangeArrowheads="1"/>
          </p:cNvSpPr>
          <p:nvPr/>
        </p:nvSpPr>
        <p:spPr bwMode="auto">
          <a:xfrm>
            <a:off x="5435600" y="2420938"/>
            <a:ext cx="144463" cy="144462"/>
          </a:xfrm>
          <a:prstGeom prst="ellipse">
            <a:avLst/>
          </a:prstGeom>
          <a:solidFill>
            <a:srgbClr val="66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20" name="WordArt 12"/>
          <p:cNvSpPr>
            <a:spLocks noChangeArrowheads="1" noChangeShapeType="1" noTextEdit="1"/>
          </p:cNvSpPr>
          <p:nvPr/>
        </p:nvSpPr>
        <p:spPr bwMode="auto">
          <a:xfrm>
            <a:off x="250825" y="4581525"/>
            <a:ext cx="1441450" cy="1871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"/>
                <a:cs typeface="Arial"/>
              </a:rPr>
              <a:t>7   7 =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"/>
                <a:cs typeface="Arial"/>
              </a:rPr>
              <a:t>7   8 =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"/>
                <a:cs typeface="Arial"/>
              </a:rPr>
              <a:t>7   9 =</a:t>
            </a:r>
          </a:p>
        </p:txBody>
      </p:sp>
      <p:sp>
        <p:nvSpPr>
          <p:cNvPr id="9227" name="Line 13"/>
          <p:cNvSpPr>
            <a:spLocks noChangeShapeType="1"/>
          </p:cNvSpPr>
          <p:nvPr/>
        </p:nvSpPr>
        <p:spPr bwMode="auto">
          <a:xfrm>
            <a:off x="1692275" y="5084763"/>
            <a:ext cx="5327650" cy="0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8" name="Line 14"/>
          <p:cNvSpPr>
            <a:spLocks noChangeShapeType="1"/>
          </p:cNvSpPr>
          <p:nvPr/>
        </p:nvSpPr>
        <p:spPr bwMode="auto">
          <a:xfrm>
            <a:off x="1692275" y="5734050"/>
            <a:ext cx="5327650" cy="0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9" name="Line 16"/>
          <p:cNvSpPr>
            <a:spLocks noChangeShapeType="1"/>
          </p:cNvSpPr>
          <p:nvPr/>
        </p:nvSpPr>
        <p:spPr bwMode="auto">
          <a:xfrm>
            <a:off x="1692275" y="6453188"/>
            <a:ext cx="5256213" cy="0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30" name="Line 17"/>
          <p:cNvSpPr>
            <a:spLocks noChangeShapeType="1"/>
          </p:cNvSpPr>
          <p:nvPr/>
        </p:nvSpPr>
        <p:spPr bwMode="auto">
          <a:xfrm>
            <a:off x="1692275" y="6524625"/>
            <a:ext cx="5327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31" name="Oval 18"/>
          <p:cNvSpPr>
            <a:spLocks noChangeArrowheads="1"/>
          </p:cNvSpPr>
          <p:nvPr/>
        </p:nvSpPr>
        <p:spPr bwMode="auto">
          <a:xfrm>
            <a:off x="684213" y="4724400"/>
            <a:ext cx="144462" cy="144463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32" name="Oval 19"/>
          <p:cNvSpPr>
            <a:spLocks noChangeArrowheads="1"/>
          </p:cNvSpPr>
          <p:nvPr/>
        </p:nvSpPr>
        <p:spPr bwMode="auto">
          <a:xfrm>
            <a:off x="684213" y="5445125"/>
            <a:ext cx="144462" cy="144463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33" name="Oval 20"/>
          <p:cNvSpPr>
            <a:spLocks noChangeArrowheads="1"/>
          </p:cNvSpPr>
          <p:nvPr/>
        </p:nvSpPr>
        <p:spPr bwMode="auto">
          <a:xfrm>
            <a:off x="684213" y="6165850"/>
            <a:ext cx="144462" cy="144463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29" name="WordArt 21"/>
          <p:cNvSpPr>
            <a:spLocks noChangeArrowheads="1" noChangeShapeType="1" noTextEdit="1"/>
          </p:cNvSpPr>
          <p:nvPr/>
        </p:nvSpPr>
        <p:spPr bwMode="auto">
          <a:xfrm>
            <a:off x="3276600" y="260350"/>
            <a:ext cx="3603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Arial"/>
                <a:cs typeface="Arial"/>
              </a:rPr>
              <a:t>7</a:t>
            </a:r>
          </a:p>
        </p:txBody>
      </p:sp>
      <p:sp>
        <p:nvSpPr>
          <p:cNvPr id="17430" name="WordArt 22"/>
          <p:cNvSpPr>
            <a:spLocks noChangeArrowheads="1" noChangeShapeType="1" noTextEdit="1"/>
          </p:cNvSpPr>
          <p:nvPr/>
        </p:nvSpPr>
        <p:spPr bwMode="auto">
          <a:xfrm>
            <a:off x="3276600" y="1268413"/>
            <a:ext cx="5746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Arial"/>
                <a:cs typeface="Arial"/>
              </a:rPr>
              <a:t>14</a:t>
            </a:r>
          </a:p>
        </p:txBody>
      </p:sp>
      <p:sp>
        <p:nvSpPr>
          <p:cNvPr id="17431" name="WordArt 23"/>
          <p:cNvSpPr>
            <a:spLocks noChangeArrowheads="1" noChangeShapeType="1" noTextEdit="1"/>
          </p:cNvSpPr>
          <p:nvPr/>
        </p:nvSpPr>
        <p:spPr bwMode="auto">
          <a:xfrm>
            <a:off x="3276600" y="2276475"/>
            <a:ext cx="5746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Arial"/>
                <a:cs typeface="Arial"/>
              </a:rPr>
              <a:t>21</a:t>
            </a:r>
          </a:p>
        </p:txBody>
      </p:sp>
      <p:sp>
        <p:nvSpPr>
          <p:cNvPr id="17432" name="WordArt 24"/>
          <p:cNvSpPr>
            <a:spLocks noChangeArrowheads="1" noChangeShapeType="1" noTextEdit="1"/>
          </p:cNvSpPr>
          <p:nvPr/>
        </p:nvSpPr>
        <p:spPr bwMode="auto">
          <a:xfrm>
            <a:off x="6804025" y="260350"/>
            <a:ext cx="6477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Arial"/>
                <a:cs typeface="Arial"/>
              </a:rPr>
              <a:t>28</a:t>
            </a:r>
          </a:p>
        </p:txBody>
      </p:sp>
      <p:sp>
        <p:nvSpPr>
          <p:cNvPr id="17433" name="WordArt 25"/>
          <p:cNvSpPr>
            <a:spLocks noChangeArrowheads="1" noChangeShapeType="1" noTextEdit="1"/>
          </p:cNvSpPr>
          <p:nvPr/>
        </p:nvSpPr>
        <p:spPr bwMode="auto">
          <a:xfrm>
            <a:off x="6804025" y="1268413"/>
            <a:ext cx="6477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Arial"/>
                <a:cs typeface="Arial"/>
              </a:rPr>
              <a:t>35</a:t>
            </a:r>
          </a:p>
        </p:txBody>
      </p:sp>
      <p:sp>
        <p:nvSpPr>
          <p:cNvPr id="17434" name="WordArt 26"/>
          <p:cNvSpPr>
            <a:spLocks noChangeArrowheads="1" noChangeShapeType="1" noTextEdit="1"/>
          </p:cNvSpPr>
          <p:nvPr/>
        </p:nvSpPr>
        <p:spPr bwMode="auto">
          <a:xfrm>
            <a:off x="6804025" y="2276475"/>
            <a:ext cx="5873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Arial"/>
                <a:cs typeface="Arial"/>
              </a:rPr>
              <a:t>42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nimBg="1"/>
      <p:bldP spid="17412" grpId="0" animBg="1"/>
      <p:bldP spid="17420" grpId="0" animBg="1"/>
      <p:bldP spid="17429" grpId="0" animBg="1"/>
      <p:bldP spid="17430" grpId="0" animBg="1"/>
      <p:bldP spid="17431" grpId="0" animBg="1"/>
      <p:bldP spid="17432" grpId="0" animBg="1"/>
      <p:bldP spid="17433" grpId="0" animBg="1"/>
      <p:bldP spid="174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 descr="3"/>
          <p:cNvPicPr>
            <a:picLocks noChangeAspect="1" noChangeArrowheads="1"/>
          </p:cNvPicPr>
          <p:nvPr/>
        </p:nvPicPr>
        <p:blipFill>
          <a:blip r:embed="rId3"/>
          <a:srcRect l="10460" t="13637"/>
          <a:stretch>
            <a:fillRect/>
          </a:stretch>
        </p:blipFill>
        <p:spPr bwMode="auto">
          <a:xfrm>
            <a:off x="5003800" y="188913"/>
            <a:ext cx="2232025" cy="163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13" descr="7"/>
          <p:cNvPicPr>
            <a:picLocks noChangeAspect="1" noChangeArrowheads="1"/>
          </p:cNvPicPr>
          <p:nvPr/>
        </p:nvPicPr>
        <p:blipFill>
          <a:blip r:embed="rId4"/>
          <a:srcRect t="11948"/>
          <a:stretch>
            <a:fillRect/>
          </a:stretch>
        </p:blipFill>
        <p:spPr bwMode="auto">
          <a:xfrm>
            <a:off x="0" y="115888"/>
            <a:ext cx="12954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16" descr="красава"/>
          <p:cNvPicPr>
            <a:picLocks noChangeAspect="1" noChangeArrowheads="1"/>
          </p:cNvPicPr>
          <p:nvPr>
            <p:ph sz="quarter" idx="3"/>
          </p:nvPr>
        </p:nvPicPr>
        <p:blipFill>
          <a:blip r:embed="rId5" cstate="print"/>
          <a:srcRect l="11407"/>
          <a:stretch>
            <a:fillRect/>
          </a:stretch>
        </p:blipFill>
        <p:spPr>
          <a:xfrm rot="20975130" flipH="1">
            <a:off x="368300" y="3790950"/>
            <a:ext cx="1331913" cy="1446213"/>
          </a:xfrm>
          <a:noFill/>
        </p:spPr>
      </p:pic>
      <p:pic>
        <p:nvPicPr>
          <p:cNvPr id="10245" name="Picture 17" descr="рыыбаа"/>
          <p:cNvPicPr>
            <a:picLocks noChangeAspect="1" noChangeArrowheads="1" noCrop="1"/>
          </p:cNvPicPr>
          <p:nvPr>
            <p:ph sz="quarter" idx="4"/>
          </p:nvPr>
        </p:nvPicPr>
        <p:blipFill>
          <a:blip r:embed="rId6"/>
          <a:srcRect/>
          <a:stretch>
            <a:fillRect/>
          </a:stretch>
        </p:blipFill>
        <p:spPr>
          <a:xfrm>
            <a:off x="4859338" y="4365625"/>
            <a:ext cx="1681162" cy="1981200"/>
          </a:xfrm>
          <a:noFill/>
        </p:spPr>
      </p:pic>
      <p:pic>
        <p:nvPicPr>
          <p:cNvPr id="10246" name="Picture 19" descr="морская рыбка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666401">
            <a:off x="323850" y="1341438"/>
            <a:ext cx="1544638" cy="154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22" descr="плывем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51275" y="2420938"/>
            <a:ext cx="2016125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26" descr="рыбища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51050" y="3933825"/>
            <a:ext cx="2089150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29" descr="под мир"/>
          <p:cNvPicPr>
            <a:picLocks noChangeAspect="1" noChangeArrowheads="1"/>
          </p:cNvPicPr>
          <p:nvPr/>
        </p:nvPicPr>
        <p:blipFill>
          <a:blip r:embed="rId10"/>
          <a:srcRect l="10413" t="7408" r="32494" b="19646"/>
          <a:stretch>
            <a:fillRect/>
          </a:stretch>
        </p:blipFill>
        <p:spPr bwMode="auto">
          <a:xfrm>
            <a:off x="2843213" y="333375"/>
            <a:ext cx="158432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32" descr="рыба 1"/>
          <p:cNvPicPr>
            <a:picLocks noChangeAspect="1" noChangeArrowheads="1"/>
          </p:cNvPicPr>
          <p:nvPr/>
        </p:nvPicPr>
        <p:blipFill>
          <a:blip r:embed="rId11"/>
          <a:srcRect l="21744" t="11607" b="36353"/>
          <a:stretch>
            <a:fillRect/>
          </a:stretch>
        </p:blipFill>
        <p:spPr bwMode="auto">
          <a:xfrm>
            <a:off x="2411413" y="5589588"/>
            <a:ext cx="2160587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35" descr="рыба"/>
          <p:cNvPicPr>
            <a:picLocks noChangeAspect="1" noChangeArrowheads="1"/>
          </p:cNvPicPr>
          <p:nvPr/>
        </p:nvPicPr>
        <p:blipFill>
          <a:blip r:embed="rId12"/>
          <a:srcRect l="14815"/>
          <a:stretch>
            <a:fillRect/>
          </a:stretch>
        </p:blipFill>
        <p:spPr bwMode="auto">
          <a:xfrm rot="-570084">
            <a:off x="1619250" y="2420938"/>
            <a:ext cx="1655763" cy="145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41" descr="рыбонька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5565775"/>
            <a:ext cx="19431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3" name="WordArt 44"/>
          <p:cNvSpPr>
            <a:spLocks noChangeArrowheads="1" noChangeShapeType="1" noTextEdit="1"/>
          </p:cNvSpPr>
          <p:nvPr/>
        </p:nvSpPr>
        <p:spPr bwMode="auto">
          <a:xfrm>
            <a:off x="539750" y="6092825"/>
            <a:ext cx="287338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7</a:t>
            </a:r>
          </a:p>
        </p:txBody>
      </p:sp>
      <p:sp>
        <p:nvSpPr>
          <p:cNvPr id="10254" name="WordArt 45"/>
          <p:cNvSpPr>
            <a:spLocks noChangeArrowheads="1" noChangeShapeType="1" noTextEdit="1"/>
          </p:cNvSpPr>
          <p:nvPr/>
        </p:nvSpPr>
        <p:spPr bwMode="auto">
          <a:xfrm>
            <a:off x="6084888" y="620713"/>
            <a:ext cx="415925" cy="352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21</a:t>
            </a:r>
          </a:p>
        </p:txBody>
      </p:sp>
      <p:sp>
        <p:nvSpPr>
          <p:cNvPr id="10255" name="WordArt 46"/>
          <p:cNvSpPr>
            <a:spLocks noChangeArrowheads="1" noChangeShapeType="1" noTextEdit="1"/>
          </p:cNvSpPr>
          <p:nvPr/>
        </p:nvSpPr>
        <p:spPr bwMode="auto">
          <a:xfrm>
            <a:off x="3203575" y="4365625"/>
            <a:ext cx="35877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49</a:t>
            </a:r>
          </a:p>
        </p:txBody>
      </p:sp>
      <p:sp>
        <p:nvSpPr>
          <p:cNvPr id="10256" name="WordArt 47"/>
          <p:cNvSpPr>
            <a:spLocks noChangeArrowheads="1" noChangeShapeType="1" noTextEdit="1"/>
          </p:cNvSpPr>
          <p:nvPr/>
        </p:nvSpPr>
        <p:spPr bwMode="auto">
          <a:xfrm>
            <a:off x="3348038" y="765175"/>
            <a:ext cx="344487" cy="352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63</a:t>
            </a:r>
          </a:p>
        </p:txBody>
      </p:sp>
      <p:sp>
        <p:nvSpPr>
          <p:cNvPr id="10257" name="WordArt 48"/>
          <p:cNvSpPr>
            <a:spLocks noChangeArrowheads="1" noChangeShapeType="1" noTextEdit="1"/>
          </p:cNvSpPr>
          <p:nvPr/>
        </p:nvSpPr>
        <p:spPr bwMode="auto">
          <a:xfrm>
            <a:off x="468313" y="4221163"/>
            <a:ext cx="415925" cy="352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56</a:t>
            </a:r>
          </a:p>
        </p:txBody>
      </p:sp>
      <p:sp>
        <p:nvSpPr>
          <p:cNvPr id="10258" name="WordArt 49"/>
          <p:cNvSpPr>
            <a:spLocks noChangeArrowheads="1" noChangeShapeType="1" noTextEdit="1"/>
          </p:cNvSpPr>
          <p:nvPr/>
        </p:nvSpPr>
        <p:spPr bwMode="auto">
          <a:xfrm>
            <a:off x="323850" y="260350"/>
            <a:ext cx="415925" cy="27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28</a:t>
            </a:r>
          </a:p>
        </p:txBody>
      </p:sp>
      <p:sp>
        <p:nvSpPr>
          <p:cNvPr id="10259" name="WordArt 50"/>
          <p:cNvSpPr>
            <a:spLocks noChangeArrowheads="1" noChangeShapeType="1" noTextEdit="1"/>
          </p:cNvSpPr>
          <p:nvPr/>
        </p:nvSpPr>
        <p:spPr bwMode="auto">
          <a:xfrm>
            <a:off x="2339975" y="2492375"/>
            <a:ext cx="415925" cy="352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15</a:t>
            </a:r>
          </a:p>
        </p:txBody>
      </p:sp>
      <p:sp>
        <p:nvSpPr>
          <p:cNvPr id="10260" name="WordArt 51"/>
          <p:cNvSpPr>
            <a:spLocks noChangeArrowheads="1" noChangeShapeType="1" noTextEdit="1"/>
          </p:cNvSpPr>
          <p:nvPr/>
        </p:nvSpPr>
        <p:spPr bwMode="auto">
          <a:xfrm>
            <a:off x="611188" y="1989138"/>
            <a:ext cx="488950" cy="27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42</a:t>
            </a:r>
          </a:p>
        </p:txBody>
      </p:sp>
      <p:sp>
        <p:nvSpPr>
          <p:cNvPr id="10261" name="WordArt 53"/>
          <p:cNvSpPr>
            <a:spLocks noChangeArrowheads="1" noChangeShapeType="1" noTextEdit="1"/>
          </p:cNvSpPr>
          <p:nvPr/>
        </p:nvSpPr>
        <p:spPr bwMode="auto">
          <a:xfrm>
            <a:off x="5580063" y="5084763"/>
            <a:ext cx="344487" cy="352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24</a:t>
            </a:r>
          </a:p>
        </p:txBody>
      </p:sp>
      <p:sp>
        <p:nvSpPr>
          <p:cNvPr id="10262" name="WordArt 54"/>
          <p:cNvSpPr>
            <a:spLocks noChangeArrowheads="1" noChangeShapeType="1" noTextEdit="1"/>
          </p:cNvSpPr>
          <p:nvPr/>
        </p:nvSpPr>
        <p:spPr bwMode="auto">
          <a:xfrm>
            <a:off x="4500563" y="3068638"/>
            <a:ext cx="504825" cy="352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30</a:t>
            </a:r>
          </a:p>
        </p:txBody>
      </p:sp>
      <p:sp>
        <p:nvSpPr>
          <p:cNvPr id="10263" name="WordArt 55"/>
          <p:cNvSpPr>
            <a:spLocks noChangeArrowheads="1" noChangeShapeType="1" noTextEdit="1"/>
          </p:cNvSpPr>
          <p:nvPr/>
        </p:nvSpPr>
        <p:spPr bwMode="auto">
          <a:xfrm>
            <a:off x="3492500" y="6021388"/>
            <a:ext cx="415925" cy="352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Захват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2565400"/>
            <a:ext cx="1031875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2" name="Rectangle 1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3970338" cy="1384300"/>
          </a:xfrm>
          <a:solidFill>
            <a:srgbClr val="FFFF00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ru-RU" b="1" smtClean="0">
                <a:solidFill>
                  <a:srgbClr val="990000"/>
                </a:solidFill>
              </a:rPr>
              <a:t>Задача</a:t>
            </a:r>
          </a:p>
        </p:txBody>
      </p:sp>
      <p:pic>
        <p:nvPicPr>
          <p:cNvPr id="11268" name="Picture 14" descr="123456"/>
          <p:cNvPicPr>
            <a:picLocks noChangeAspect="1" noChangeArrowheads="1"/>
          </p:cNvPicPr>
          <p:nvPr>
            <p:ph sz="half" idx="1"/>
          </p:nvPr>
        </p:nvPicPr>
        <p:blipFill>
          <a:blip r:embed="rId4"/>
          <a:srcRect l="9961" r="54024" b="-9819"/>
          <a:stretch>
            <a:fillRect/>
          </a:stretch>
        </p:blipFill>
        <p:spPr>
          <a:xfrm>
            <a:off x="5003800" y="3429000"/>
            <a:ext cx="1584325" cy="674688"/>
          </a:xfrm>
          <a:noFill/>
        </p:spPr>
      </p:pic>
      <p:pic>
        <p:nvPicPr>
          <p:cNvPr id="11269" name="Picture 17" descr="123456"/>
          <p:cNvPicPr>
            <a:picLocks noChangeAspect="1" noChangeArrowheads="1"/>
          </p:cNvPicPr>
          <p:nvPr>
            <p:ph sz="half" idx="2"/>
          </p:nvPr>
        </p:nvPicPr>
        <p:blipFill>
          <a:blip r:embed="rId4"/>
          <a:srcRect l="62990" b="-6140"/>
          <a:stretch>
            <a:fillRect/>
          </a:stretch>
        </p:blipFill>
        <p:spPr>
          <a:xfrm>
            <a:off x="6588125" y="3213100"/>
            <a:ext cx="1438275" cy="576263"/>
          </a:xfrm>
          <a:noFill/>
        </p:spPr>
      </p:pic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323850" y="2276475"/>
            <a:ext cx="4248150" cy="5794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chemeClr val="bg2"/>
                </a:solidFill>
              </a:rPr>
              <a:t>1) 7 х 4 = 28 (б.)</a:t>
            </a:r>
          </a:p>
        </p:txBody>
      </p:sp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323850" y="3141663"/>
            <a:ext cx="4248150" cy="5794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chemeClr val="bg2"/>
                </a:solidFill>
              </a:rPr>
              <a:t>2) 28 + 12 = 40 (б)</a:t>
            </a:r>
          </a:p>
        </p:txBody>
      </p: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395288" y="4005263"/>
            <a:ext cx="4176712" cy="5794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chemeClr val="bg2"/>
                </a:solidFill>
              </a:rPr>
              <a:t>3) 40 : 8 = 5 (б.)</a:t>
            </a:r>
          </a:p>
        </p:txBody>
      </p:sp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468313" y="4797425"/>
            <a:ext cx="4608512" cy="5794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chemeClr val="bg2"/>
                </a:solidFill>
              </a:rPr>
              <a:t>Ответ: по 5 бананов.</a:t>
            </a:r>
          </a:p>
        </p:txBody>
      </p:sp>
      <p:sp>
        <p:nvSpPr>
          <p:cNvPr id="20503" name="WordArt 23"/>
          <p:cNvSpPr>
            <a:spLocks noChangeArrowheads="1" noChangeShapeType="1" noTextEdit="1"/>
          </p:cNvSpPr>
          <p:nvPr/>
        </p:nvSpPr>
        <p:spPr bwMode="auto">
          <a:xfrm>
            <a:off x="5219700" y="908050"/>
            <a:ext cx="360363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20504" name="WordArt 24"/>
          <p:cNvSpPr>
            <a:spLocks noChangeArrowheads="1" noChangeShapeType="1" noTextEdit="1"/>
          </p:cNvSpPr>
          <p:nvPr/>
        </p:nvSpPr>
        <p:spPr bwMode="auto">
          <a:xfrm>
            <a:off x="6227763" y="1341438"/>
            <a:ext cx="360362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20505" name="WordArt 25"/>
          <p:cNvSpPr>
            <a:spLocks noChangeArrowheads="1" noChangeShapeType="1" noTextEdit="1"/>
          </p:cNvSpPr>
          <p:nvPr/>
        </p:nvSpPr>
        <p:spPr bwMode="auto">
          <a:xfrm>
            <a:off x="7019925" y="476250"/>
            <a:ext cx="360363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20506" name="WordArt 26"/>
          <p:cNvSpPr>
            <a:spLocks noChangeArrowheads="1" noChangeShapeType="1" noTextEdit="1"/>
          </p:cNvSpPr>
          <p:nvPr/>
        </p:nvSpPr>
        <p:spPr bwMode="auto">
          <a:xfrm>
            <a:off x="7019925" y="2492375"/>
            <a:ext cx="360363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20508" name="WordArt 28"/>
          <p:cNvSpPr>
            <a:spLocks noChangeArrowheads="1" noChangeShapeType="1" noTextEdit="1"/>
          </p:cNvSpPr>
          <p:nvPr/>
        </p:nvSpPr>
        <p:spPr bwMode="auto">
          <a:xfrm>
            <a:off x="6516688" y="3789363"/>
            <a:ext cx="790575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990000"/>
                </a:solidFill>
                <a:latin typeface="Arial"/>
                <a:cs typeface="Arial"/>
              </a:rPr>
              <a:t>12 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0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3" grpId="0" animBg="1"/>
      <p:bldP spid="20504" grpId="0" animBg="1"/>
      <p:bldP spid="20505" grpId="0" animBg="1"/>
      <p:bldP spid="20506" grpId="0" animBg="1"/>
      <p:bldP spid="20508" grpId="0" animBg="1"/>
    </p:bldLst>
  </p:timing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505</TotalTime>
  <Words>280</Words>
  <Application>Microsoft Office PowerPoint</Application>
  <PresentationFormat>Экран (4:3)</PresentationFormat>
  <Paragraphs>114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Tahoma</vt:lpstr>
      <vt:lpstr>Arial</vt:lpstr>
      <vt:lpstr>Wingdings</vt:lpstr>
      <vt:lpstr>Calibri</vt:lpstr>
      <vt:lpstr>Matura MT Script Capitals</vt:lpstr>
      <vt:lpstr>Океан</vt:lpstr>
      <vt:lpstr>МОУ «Пуровская средняя общеобразовательная школа № 1»</vt:lpstr>
      <vt:lpstr>20 марта. Классная работа.</vt:lpstr>
      <vt:lpstr>Слайд 3</vt:lpstr>
      <vt:lpstr>Слайд 4</vt:lpstr>
      <vt:lpstr>Слайд 5</vt:lpstr>
      <vt:lpstr>Слайд 6</vt:lpstr>
      <vt:lpstr>Слайд 7</vt:lpstr>
      <vt:lpstr>Слайд 8</vt:lpstr>
      <vt:lpstr>Задача</vt:lpstr>
      <vt:lpstr>Слайд 10</vt:lpstr>
      <vt:lpstr>Слайд 11</vt:lpstr>
      <vt:lpstr>Домашнее задание:</vt:lpstr>
      <vt:lpstr>Слайд 13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>Танкова Е.В.</dc:subject>
  <dc:creator>Елена Владиславовна</dc:creator>
  <cp:keywords>урок математики во 2 классе</cp:keywords>
  <dc:description>Урок математики во 2 классе по ОС "Школа 2100"</dc:description>
  <cp:lastModifiedBy>Елена</cp:lastModifiedBy>
  <cp:revision>7</cp:revision>
  <dcterms:created xsi:type="dcterms:W3CDTF">2009-03-19T14:19:23Z</dcterms:created>
  <dcterms:modified xsi:type="dcterms:W3CDTF">2010-01-17T08:23:34Z</dcterms:modified>
  <cp:category>урок</cp:category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