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FFC18-7960-4721-BA43-2FD221BFF658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FBD6B-BB47-4791-80FE-6E80F72809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g4.ru/main.php?g2_itemId=114833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http://www.pg4.ru/main.php?g2_itemId=114706" TargetMode="External"/><Relationship Id="rId17" Type="http://schemas.openxmlformats.org/officeDocument/2006/relationships/image" Target="../media/image8.jpeg"/><Relationship Id="rId2" Type="http://schemas.openxmlformats.org/officeDocument/2006/relationships/hyperlink" Target="http://www.pg4.ru/main.php?g2_itemId=6080" TargetMode="External"/><Relationship Id="rId16" Type="http://schemas.openxmlformats.org/officeDocument/2006/relationships/hyperlink" Target="http://www.pg4.ru/main.php?g2_itemId=114736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g4.ru/main.php?g2_itemId=41997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5" Type="http://schemas.openxmlformats.org/officeDocument/2006/relationships/image" Target="../media/image7.jpeg"/><Relationship Id="rId10" Type="http://schemas.openxmlformats.org/officeDocument/2006/relationships/hyperlink" Target="http://www.pg4.ru/main.php?g2_itemId=46167" TargetMode="External"/><Relationship Id="rId4" Type="http://schemas.openxmlformats.org/officeDocument/2006/relationships/hyperlink" Target="http://www.pg4.ru/main.php?g2_itemId=474" TargetMode="External"/><Relationship Id="rId9" Type="http://schemas.openxmlformats.org/officeDocument/2006/relationships/image" Target="../media/image4.jpeg"/><Relationship Id="rId14" Type="http://schemas.openxmlformats.org/officeDocument/2006/relationships/hyperlink" Target="http://www.pg4.ru/main.php?g2_itemId=11473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  Дом-Музей Василия Ивановича Чапаева  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571480"/>
            <a:ext cx="3429024" cy="386732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43108" y="4714884"/>
            <a:ext cx="5214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В. И. Чапаев.</a:t>
            </a:r>
            <a:endParaRPr lang="ru-RU" sz="3600" dirty="0">
              <a:latin typeface="Arial Black" pitchFamily="34" charset="0"/>
            </a:endParaRPr>
          </a:p>
        </p:txBody>
      </p:sp>
      <p:pic>
        <p:nvPicPr>
          <p:cNvPr id="13" name="Picture 2" descr="Топорковского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3286116" cy="4429131"/>
          </a:xfrm>
          <a:prstGeom prst="rect">
            <a:avLst/>
          </a:prstGeom>
          <a:noFill/>
        </p:spPr>
      </p:pic>
      <p:pic>
        <p:nvPicPr>
          <p:cNvPr id="14" name="Picture 8" descr="сквер Алексея Толстого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86116" y="0"/>
            <a:ext cx="5857884" cy="4429132"/>
          </a:xfrm>
          <a:prstGeom prst="rect">
            <a:avLst/>
          </a:prstGeom>
          <a:noFill/>
        </p:spPr>
      </p:pic>
      <p:pic>
        <p:nvPicPr>
          <p:cNvPr id="15" name="Picture 6" descr="Памятник и сквер Войнам -Интернационалистам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2571745"/>
            <a:ext cx="5357818" cy="4286256"/>
          </a:xfrm>
          <a:prstGeom prst="rect">
            <a:avLst/>
          </a:prstGeom>
          <a:noFill/>
        </p:spPr>
      </p:pic>
      <p:pic>
        <p:nvPicPr>
          <p:cNvPr id="16" name="Picture 4" descr="IMG_6495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857621" y="2571744"/>
            <a:ext cx="5286380" cy="4286256"/>
          </a:xfrm>
          <a:prstGeom prst="rect">
            <a:avLst/>
          </a:prstGeom>
          <a:noFill/>
        </p:spPr>
      </p:pic>
      <p:pic>
        <p:nvPicPr>
          <p:cNvPr id="17" name="Picture 6" descr="рев проспект 2009 (20)">
            <a:hlinkClick r:id="rId12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4824313" cy="3286124"/>
          </a:xfrm>
          <a:prstGeom prst="rect">
            <a:avLst/>
          </a:prstGeom>
          <a:noFill/>
        </p:spPr>
      </p:pic>
      <p:pic>
        <p:nvPicPr>
          <p:cNvPr id="18" name="Picture 8" descr="рев проспект 2009 (31)">
            <a:hlinkClick r:id="rId14"/>
          </p:cNvPr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429124" y="-1"/>
            <a:ext cx="4714876" cy="3286125"/>
          </a:xfrm>
          <a:prstGeom prst="rect">
            <a:avLst/>
          </a:prstGeom>
          <a:noFill/>
        </p:spPr>
      </p:pic>
      <p:pic>
        <p:nvPicPr>
          <p:cNvPr id="19" name="Picture 10" descr="рев проспект 2009 (30)">
            <a:hlinkClick r:id="rId16"/>
          </p:cNvPr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857620" y="3214686"/>
            <a:ext cx="5286380" cy="36433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2010-01-19T19:55:31Z</dcterms:created>
  <dcterms:modified xsi:type="dcterms:W3CDTF">2010-01-19T19:55:55Z</dcterms:modified>
</cp:coreProperties>
</file>