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6E199-783B-4616-8A16-E44ECB58E694}" type="datetimeFigureOut">
              <a:rPr lang="ru-RU" smtClean="0"/>
              <a:t>19.01.2010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C6DCF-556C-447A-A100-833C0E779A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www.pg4.ru/main.php?g2_itemId=102178" TargetMode="External"/><Relationship Id="rId7" Type="http://schemas.openxmlformats.org/officeDocument/2006/relationships/hyperlink" Target="http://www.pg4.ru/main.php?g2_itemId=681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http://www.pg4.ru/main.php?g2_itemId=102962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pugachjov.ru/articles/2004/10/5/melniz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2" descr="1. Дом купцов Волковойновых, где в одной из комнат в 1919 году располагался музей местного края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0"/>
            <a:ext cx="4665481" cy="3428999"/>
          </a:xfrm>
          <a:prstGeom prst="rect">
            <a:avLst/>
          </a:prstGeom>
          <a:noFill/>
        </p:spPr>
      </p:pic>
      <p:pic>
        <p:nvPicPr>
          <p:cNvPr id="22532" name="Picture 4" descr="14. Дом рядом с аптекой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500438"/>
            <a:ext cx="4572000" cy="3357562"/>
          </a:xfrm>
          <a:prstGeom prst="rect">
            <a:avLst/>
          </a:prstGeom>
          <a:noFill/>
        </p:spPr>
      </p:pic>
      <p:pic>
        <p:nvPicPr>
          <p:cNvPr id="22534" name="Picture 6" descr="1915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3357562"/>
            <a:ext cx="4643438" cy="3500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2010-01-19T19:54:48Z</dcterms:created>
  <dcterms:modified xsi:type="dcterms:W3CDTF">2010-01-19T19:55:23Z</dcterms:modified>
</cp:coreProperties>
</file>