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6E151-E9AB-41E0-B224-3F05899F3E5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025E1-8AEF-4C2B-937B-F67A0831A6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g4.ru/main.php?g2_itemId=677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1 (20)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571480"/>
            <a:ext cx="5572164" cy="3603333"/>
          </a:xfrm>
          <a:prstGeom prst="rect">
            <a:avLst/>
          </a:prstGeom>
          <a:noFill/>
        </p:spPr>
      </p:pic>
      <p:pic>
        <p:nvPicPr>
          <p:cNvPr id="3" name="Рисунок 2" descr="http://www.pugachjov.ru/articles/2004/10/5/image16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571480"/>
            <a:ext cx="557216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14348" y="4500570"/>
            <a:ext cx="7643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1911 – 1913 гг. – строительство больницы купцом Н. С. </a:t>
            </a:r>
            <a:r>
              <a:rPr lang="ru-RU" sz="3600" dirty="0" err="1" smtClean="0">
                <a:latin typeface="Arial Black" pitchFamily="34" charset="0"/>
              </a:rPr>
              <a:t>Меньковым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2010-01-19T19:54:20Z</dcterms:created>
  <dcterms:modified xsi:type="dcterms:W3CDTF">2010-01-19T19:54:42Z</dcterms:modified>
</cp:coreProperties>
</file>